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4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41.xml" ContentType="application/inkml+xml"/>
  <Override PartName="/ppt/ink/ink42.xml" ContentType="application/inkml+xml"/>
  <Override PartName="/ppt/ink/ink4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7" r:id="rId2"/>
    <p:sldMasterId id="2147483682" r:id="rId3"/>
    <p:sldMasterId id="2147483694" r:id="rId4"/>
    <p:sldMasterId id="2147483708" r:id="rId5"/>
    <p:sldMasterId id="2147483720" r:id="rId6"/>
  </p:sldMasterIdLst>
  <p:notesMasterIdLst>
    <p:notesMasterId r:id="rId38"/>
  </p:notesMasterIdLst>
  <p:sldIdLst>
    <p:sldId id="256" r:id="rId7"/>
    <p:sldId id="4483" r:id="rId8"/>
    <p:sldId id="4576" r:id="rId9"/>
    <p:sldId id="4519" r:id="rId10"/>
    <p:sldId id="4667" r:id="rId11"/>
    <p:sldId id="4649" r:id="rId12"/>
    <p:sldId id="355" r:id="rId13"/>
    <p:sldId id="4703" r:id="rId14"/>
    <p:sldId id="4677" r:id="rId15"/>
    <p:sldId id="4668" r:id="rId16"/>
    <p:sldId id="4705" r:id="rId17"/>
    <p:sldId id="4529" r:id="rId18"/>
    <p:sldId id="4583" r:id="rId19"/>
    <p:sldId id="275" r:id="rId20"/>
    <p:sldId id="259" r:id="rId21"/>
    <p:sldId id="4673" r:id="rId22"/>
    <p:sldId id="4678" r:id="rId23"/>
    <p:sldId id="4578" r:id="rId24"/>
    <p:sldId id="4621" r:id="rId25"/>
    <p:sldId id="4510" r:id="rId26"/>
    <p:sldId id="4672" r:id="rId27"/>
    <p:sldId id="4704" r:id="rId28"/>
    <p:sldId id="4504" r:id="rId29"/>
    <p:sldId id="4630" r:id="rId30"/>
    <p:sldId id="4674" r:id="rId31"/>
    <p:sldId id="4707" r:id="rId32"/>
    <p:sldId id="4675" r:id="rId33"/>
    <p:sldId id="4551" r:id="rId34"/>
    <p:sldId id="4581" r:id="rId35"/>
    <p:sldId id="4608" r:id="rId36"/>
    <p:sldId id="261" r:id="rId37"/>
  </p:sldIdLst>
  <p:sldSz cx="12192000" cy="6858000"/>
  <p:notesSz cx="6858000" cy="9144000"/>
  <p:embeddedFontLst>
    <p:embeddedFont>
      <p:font typeface="Abadi" panose="020B0604020104020204" pitchFamily="34" charset="0"/>
      <p:regular r:id="rId39"/>
    </p:embeddedFont>
    <p:embeddedFont>
      <p:font typeface="Agency FB" panose="020B0503020202020204" pitchFamily="34" charset="0"/>
      <p:regular r:id="rId40"/>
      <p:bold r:id="rId41"/>
    </p:embeddedFont>
    <p:embeddedFont>
      <p:font typeface="Arial Black" panose="020B0A04020102020204" pitchFamily="34" charset="0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Gill Sans Nova" panose="020B0602020104020203" pitchFamily="34" charset="0"/>
      <p:regular r:id="rId53"/>
      <p:bold r:id="rId54"/>
      <p:italic r:id="rId55"/>
      <p:boldItalic r:id="rId56"/>
    </p:embeddedFont>
    <p:embeddedFont>
      <p:font typeface="Ink Free" panose="03080402000500000000" pitchFamily="66" charset="0"/>
      <p:regular r:id="rId57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3FCDFF"/>
    <a:srgbClr val="66FFCC"/>
    <a:srgbClr val="00B888"/>
    <a:srgbClr val="2F74FF"/>
    <a:srgbClr val="CC0099"/>
    <a:srgbClr val="00985D"/>
    <a:srgbClr val="EA8B00"/>
    <a:srgbClr val="FF9A05"/>
    <a:srgbClr val="EE72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60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2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.fntdata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2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6T09:07:59.697"/>
    </inkml:context>
    <inkml:brush xml:id="br0">
      <inkml:brushProperty name="width" value="0.2" units="cm"/>
      <inkml:brushProperty name="height" value="0.2" units="cm"/>
      <inkml:brushProperty name="color" value="#FF4E00"/>
      <inkml:brushProperty name="inkEffects" value="rainbow"/>
      <inkml:brushProperty name="anchorX" value="1368.76172"/>
      <inkml:brushProperty name="anchorY" value="1234.50562"/>
      <inkml:brushProperty name="scaleFactor" value="0.5"/>
    </inkml:brush>
  </inkml:definitions>
  <inkml:trace contextRef="#ctx0" brushRef="#br0">3 4 10154,'-1'0'3660,"2"-1"-3635,-1 1 7,0-1-12,-1 0 4,0 1-47,0-1-5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48.34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18 0 9106,'-7'2'3857,"0"9"-2473,3 19-1399,6-17 91,0-1 0,0 1 0,1-1 0,1 1 0,0-1-1,0 0 1,2 0 0,-1-1 0,8 12 0,75 107 259,-61-93-322,-15-22-273,0 0-1,0-1 1,2-1 0,-1 0-1,2 0 1,16 10-1,-10-9-504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49.10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14 0 9082,'-1'0'3089,"-2"4"-2897,-4 10 32,4 0 104,3 2 32,18 38 48,-2-38-8,6 0-64,3-3-48,14-4-104,0 1-88,0-4-88,-1 2-64,-13 0-360,-2-3-624,-12-2 680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49.77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10042,'0'0'3177,"16"6"-1688,4 4-1345,-1 1 0,1 1 0,24 21 0,-33-23-18,1 0 0,0-1 0,1-1-1,-1 0 1,2-1 0,-1 0 0,1-1 0,0 0 0,0-1 0,1-1-1,14 3 1,-17-6-140,0 0-1,0 0 0,-1-1 0,1-1 1,0 1-1,0-2 0,-1 0 0,1 0 1,-1-1-1,1-1 0,-1 0 0,0 0 1,-1-1-1,1-1 0,-1 0 0,0 0 1,0-1-1,14-13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51.02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7 7890,'7'-7'6090,"10"10"-4949,23 14-1417,-7 1 346,-1 1 1,-1 2 0,0 1 0,31 30 0,-44-34-188,0 0-1,-1 1 1,-1 1 0,-1 1-1,-1 0 1,-1 0 0,15 35-1,-5 6-3269,-18-35 2092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51.73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45 1 8666,'-1'0'291,"0"0"1,-1 0-1,1 0 1,-1 0-1,1 0 1,-1 0-1,1 0 1,-1 0-1,1 0 1,-1 1-1,-8 4 2041,7-3-2041,2-1-183,-1 1-1,1-1 1,0 1-1,0 0 0,0-1 1,0 1-1,0 0 1,0 0-1,0 0 1,1 0-1,-1 0 0,0 2 1,0 5-191,0-1 1,1 1 0,0-1-1,2 16 1,-2-21 319,4 19-179,2 0 1,0 0 0,1-1-1,1 0 1,1 0 0,1-1-1,12 19 1,-13-23-39,0 1-6,2-1 0,0 0 0,0-1 0,1 0 0,1-1 0,19 16 0,-2-6-288,1-1 0,36 20 0,-32-20-5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52.42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55 4 8138,'-42'-3'2822,"41"3"-2759,0 0 0,1 0 1,-1 0-1,1 1 0,-1-1 1,0 0-1,1 0 1,-1 1-1,1-1 0,-1 0 1,1 1-1,-1-1 0,1 1 1,-1-1-1,1 1 0,0-1 1,-1 1-1,1-1 0,-1 1 1,1-1-1,0 1 0,0-1 1,-1 1-1,1-1 1,0 1-1,0 0 0,0-1 1,-1 1-1,1 0 0,0-1 1,0 1-1,0-1 0,0 1 1,0 0-1,0-1 0,1 2 1,2 28 264,-2-22 0,0 10-81,1 0 0,1 0 0,0 0 0,1 0 0,1 0 0,1-1 1,1 0-1,0 0 0,13 21 0,-8-19-439,0-2 0,1 1 0,1-2 0,1 0 0,0 0 0,2-2 0,25 19 0,-25-19-316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53.23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85 12587,'16'0'2550,"20"-1"-2333,0-2-1,0-1 1,0-2 0,0-1 0,35-13 0,-25 8-333,0 1-1,0 3 1,1 2-1,59 0 0,-104 6-4,9 3-1494,-11 2 1019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54.68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7066,'0'0'4921,"10"24"-2644,7 25-1914,1 0-1,3-2 0,3-1 0,53 82 0,-35-86-1755,-27-26 898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55.51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 9666,'1'-1'6149,"4"9"-5796,7 13-550,159 270-187,-149-247-2912,-10-22 2047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56.20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61 0 7762,'-10'9'4984,"-5"21"-4590,10-20 18,-1 4-238,1 1-1,0-1 1,1 1-1,1 0 1,0 0-1,1 0 1,0 0-1,2 0 1,-1 1-1,4 25 0,-1-28-133,0 0 1,1 0-1,1-1 0,-1 1 0,2-1 0,0 0 0,0 0 0,1 0 0,1-1 0,0 0 0,0 0 0,1-1 0,15 15 0,14 11-963,-21-23 588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41.73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7202,'6'0'5721,"32"16"-5499,81 55-16,-110-66-202,-1 0 0,0 1 1,-1-1-1,0 2 0,1-1 0,-2 1 1,1 0-1,-1 0 0,0 1 0,-1 0 1,6 9-1,-8-10-509,0-1 1,-1 1-1,0-1 0,0 1 1,2 12-1,-4-9-451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57.03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39 0 9162,'-34'51'3385,"29"-34"-2753,12 7-376,-1 0-24,10 2-112,3-4-8,4-3-8,2-5-24,2-4-48,0-2 0,2-5-56,3 5-112,-2-1-920,2 2-1817,-12-6 1857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57.83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10074,'124'94'4491,"-74"-60"-3879,2-3 0,58 26 0,-87-49-462,0-1 0,0 0 0,0-2 0,0-1 0,1 0 1,0-2-1,31-1 0,169-18 253,-212 15-416,27-2-61,63-16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59.09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 1 5537,'-5'8'9961,"13"12"-11256,-4-12 2101,7 17-717,2 0 0,0 0 0,2-2 0,1 1 0,0-2 1,27 27-1,16-1-33,-42-36-621,0 1 1,-2 1-1,17 18 0,-21-19-222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59.80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 0 9394,'-1'16'3998,"2"-15"-3880,12 28-420,-10-24 298,3 7 61,1 0 1,-1 0-1,-1 0 0,0 1 1,-1 0-1,-1 0 1,0 0-1,2 16 0,-4-17-220,1 0 0,0-1 0,0 1 0,1-1 0,1 1 0,0-1 0,1 0 0,0 0 0,0-1-1,1 1 1,1-1 0,0-1 0,12 14 0,-6-9-704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7:00.51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 1 10026,'-3'6'3577,"-2"4"-3169,2 3-72,3-2-72,6 11-72,26 39 8,-13-38-88,-2 5-24,3-8-24,-3 7-32,2 0 8,-3-1-32,-3-4-72,3-1-72,0 0-376,0-1-824,-2-2 896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7:01.20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9290,'49'15'5055,"12"14"-4324,-3-1-201,-8-6-423,0-3-1,1-1 1,1-3 0,1-3-1,75 10 1,-30-9-1622,-76-10 1123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7:01.73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11266,'78'63'3409,"-75"-60"-3271,1 0-1,-1 0 1,1-1-1,0 1 1,0-1-1,0 0 1,0 0 0,1 0-1,-1-1 1,1 1-1,-1-1 1,7 1-1,6 1 117,3 1-73,-1 0 0,1-1 0,1-1-1,-1-1 1,0-1 0,29-3 0,124-27 395,-71 10-479,-66 12-95,-28 5-78,0 1 1,0 0-1,0 1 0,1 0 1,-1 0-1,0 1 1,10 0-1,-12 5-679,-6 1 309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7:02.93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9018,'0'0'3081,"4"12"-1173,-1-4-1836,0-1-1,1 0 1,0 1-1,0-1 1,1-1-1,0 1 1,0-1 0,1 0-1,0 0 1,0 0-1,9 6 1,-5-5-30,0-1-1,0 0 1,1 0-1,0-1 1,0 0 0,0-1-1,1 0 1,22 4 0,-21-5-31,0 0 1,-1 1 0,1 0 0,20 12-1,-32-16-13,0 1 0,0-1-1,0 1 1,0 0 0,0-1-1,-1 1 1,1 0 0,0 0-1,-1-1 1,1 1-1,0 0 1,-1 0 0,1 0-1,-1 0 1,1 0 0,-1 0-1,0 0 1,1 0 0,-1 0-1,0 0 1,0 0 0,0 0-1,0 0 1,0 1 0,0-1-1,0 0 1,0 0 0,0 1-1,-13 32-282,5-18 37,3 3 65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7:03.7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10202,'15'4'5118,"-5"-1"-5013,1 1 0,-1-1 0,0 2 0,-1 0 0,1 0 0,11 8 0,-13-3-35,0 1 0,-1-1 0,0 1 0,-1 0-1,0 1 1,-1 0 0,0 0 0,-1 0 0,0 0-1,3 19 1,19 51 40,-21-73-344,-1 0 0,1-1 0,0 1 1,1-1-1,0 0 0,0 0 0,0-1 0,16 14 1,-1-11-401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7:04.42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21 0 9010,'-11'1'6495,"11"0"-6391,-2 25-628,2-13 1042,-3 26-331,0-3 35,2 0 1,1 0-1,8 63 1,-6-88-271,1 1 0,0-1 0,0 0 0,1 0 0,1 0 0,0-1 0,0 1 0,1-1 0,0 0 0,1-1 0,0 0 0,1 0 0,0 0 1,0-1-1,1 0 0,11 8 0,19 10-3781,-27-18 2331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42.45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11 8 7114,'-10'-8'6139,"11"16"-4813,21 25-1633,108 92-785,-114-111 699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7:05.07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33 0 9866,'-4'14'908,"3"-8"-484,-1 0 0,0 0 0,-1-1 0,0 1 0,1-1 0,-8 11 0,9-13-378,0 0 1,0-1-1,0 1 1,0 0 0,1 0-1,-1 1 1,1-1 0,0 0-1,0 0 1,0 0-1,1 0 1,-1 0 0,1 0-1,-1 0 1,1 0-1,0 0 1,0 0 0,0-1-1,1 1 1,-1 0 0,1-1-1,1 4 1,4 5 109,0 0 0,0 0 0,17 17 0,-12-17-30,0-1 0,1 0 0,1-1 0,-1 0 0,1-1 0,1-1 0,0 0 0,26 8 0,-4-3-370,1-3 1,56 8-1,-79-16-2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7:05.80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10626,'1'2'270,"0"1"-1,1 0 1,-1 0-1,1-1 1,-1 1-1,1-1 1,0 1-1,0-1 1,0 0-1,0 0 1,0 0-1,1 0 1,-1 0-1,3 2 1,45 12 810,-44-15-1103,57 14 253,-1-4 0,1-2 0,1-2 0,-1-4-1,1-2 1,0-3 0,71-12 0,-114 9-192,-15 3-13,1 1 0,-1-1-1,1 1 1,-1 0-1,1 0 1,-1 1-1,1 0 1,-1 0 0,13 2-1,-31-1-520,11-1 163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0T09:00:13.082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8770.26465"/>
      <inkml:brushProperty name="anchorY" value="-7602.1001"/>
      <inkml:brushProperty name="scaleFactor" value="0.5"/>
    </inkml:brush>
  </inkml:definitions>
  <inkml:trace contextRef="#ctx0" brushRef="#br0">1977 104 9490,'0'0'5384,"1"0"-5183,0-1 18,-1 0-15,0-1-60,0 1-20,-1-1-27,0 1 3,0-1-32,0 1 8,-1-1 15,1 1-15,-2-1-13,-1-2-15,-4 0-25,-9-7-23,-5-2 41,-4 0-42,-2 0 41,-1 3-31,0 2-9,2 2 12,2 3-24,1 1 44,2 2-51,0 2 63,1 1-46,-1 1 51,0 0-5,0 0 21,0 0-3,0-2 2,1 0-19,1-1 6,-1-1-3,1-1-19,-1 1 52,1 1-90,0-1 18,0 1-35,1 1-4,-1-1 0,-1 2 82,1 0-24,-2 2 21,-2 0 44,-1-1-86,-1 1 84,-63 4-55,-2 0 53,1 0 4,12-2-74,16-1 70,14-1-107,12-2 30,8 1 44,5-1-72,4 1 70,1 1-67,0 1-8,0 1 38,-1 1-61,1 2 56,-1 2 1,1 1-37,1 1 70,0 0-41,2-1-33,1 0 48,3-1-55,1-1 26,0-1 20,1-2-17,-1 0 45,1-1-40,1 0 22,-2 0-6,1 1-55,-3 0 53,-1 0-37,-1 0 57,-1 1-25,-1-1-18,-1 0 43,0 1-89,1 1 101,0 1-59,1 1-38,1 1 105,0 2-81,2 0 83,0 0-70,0 1 22,1 0 2,0 0-40,1-1 50,0 1-54,1 1-11,0 0 48,2 2-16,0 0 15,0 2-2,1 1 1,0-1 18,0-1-51,1-2 62,0 0-19,1 0-32,1-1 40,0 0-52,1-1-3,-1 0 37,1 0-51,0 2 54,0 2-7,-1 1-16,-1 3 53,1 2-118,-2 1 64,2 1 5,0 1-4,0 1 13,2 1 7,-1 0-1,1 0-46,1 0 79,0-2-16,1-2-49,2-3 26,1-1 27,2-1-28,2-2 11,2 0-3,0 1 0,1-1-19,0 0 43,0 0 15,0-1-78,2-1 44,0 0-25,1 0-13,1 0 60,1 0-38,1 1-24,2 1 46,0 0-16,2 0-14,-1-1 80,-1-1-33,-1-2-42,-2 0 42,0-1-35,-2 0-37,-2-1 76,-1-1-35,-1 0-15,0 0 62,0-1-67,2 0 12,0 0 43,1 0-80,0-1 110,0 0-25,2-1-65,0-1 41,1 0-34,0 0 17,1-1 13,0 1 34,0 0 38,1 0-26,-1 1 58,0 0-15,0 1-88,-2-1 46,-2 0-65,-1 0 25,-1-2 47,-1 1-52,-1-1 65,1 1-66,-1 0 40,0 0-22,0-1 33,0 0-28,1-1 19,1 1 51,2-1-90,2 1 86,2-1-55,3 0-12,1 0 41,2-1-70,1 0 30,-1 0-29,-1-2 35,-2 0-2,-2 0 2,-2-2 48,0-1-42,-2-1 6,1-1 7,-1 1-50,0-1 43,1-1-15,0-1-43,2 0 42,0-1-52,1-1 23,0 1 12,2-2 4,1 1-27,0-1 46,1 0-14,0 1-42,-1 0 70,0 1-42,-1 1 5,0 1 55,-1 1-73,-1-2 33,1 0 18,1 0-16,2 0 44,2 1-50,1 0 35,0 1-57,1 1 43,-3-1-42,-2 0 3,-3-1 8,0 1-23,-2 0 6,0 1-2,-1 0 28,0 2-8,0 1-14,0-1 42,-1 0-79,1 0 52,-1-2-17,0-1-5,-1-1 12,0-1-33,0-1 66,-1-1-57,0-1 18,0 0 42,0 0-70,-1-1 70,0 1-59,-1-1-11,1 0 31,0 0-40,0-1 59,0-1-18,-1-1-2,0-1 12,0-2-14,1-1-5,0-2 1,0 1 37,1-2-49,1 0 44,1-1-31,1-2-29,1 0 46,0-1-45,0-1 33,1 0-10,-3-1 3,0 0 28,-2 0 2,-1 0-37,-1 0 12,0 1 14,-1 0-43,0-1 69,-1 0-49,-1 0-21,1 0 34,0 0-50,0 0 42,0-1-3,0 0 28,-1 0-34,-2 1 31,0 0-19,-2 0 5,0 1 27,-1 0-64,1-1 39,-1-1-42,0-2 39,1-1-12,0-2 4,0 1 19,-2-1-43,-2 0 51,0 0-7,-1 1-44,1 0 33,0 1-40,1 2 11,0 0 52,-1 1-44,0-1 16,0-2-4,-2-1-18,-1-2 51,-2 0-34,-1-1 2,-1-1-9,-2 1 11,0 1-5,-2 1 2,1 1 19,-1 3-52,1 2 43,-1 2-4,0 2-18,0 2 16,-1 1-6,1 1 12,-1 1-13,-1 1 23,-1 1-7,-1 1-34,-2 0 29,0 0-1,0 1-29,-1 1 20,0 0 2,0 1 17,-1 2-13,1 0 15,1 1-23,0 0-40,2 1 57,0 0-29,2 0 19,0 0 14,1 1-50,0 1 43,1 0-4,0 0-18,0 1 34,0 0-28,1 0-1,-1 0-18,1 2 3,-1-1 26,1 1-8,-2 0 14,0 1-4,-2 0-26,1 0 27,0 0-19,-1-1 24,1 1-25,-2-1 7,2 1-2,1-1 19,-1 1 22,1 0-33,0 0 31,1 0-66,0 1 10,0 1 22,0 0-27,0 3 36,-1 0-19,0 1 34,-1 2-37,-1 2 3,0 0-11,1 1-120,0-2 43,2 0-198,1-2-32,1-2-356,2 1-153,-1 0 653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0T09:00:13.086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8060.80078"/>
      <inkml:brushProperty name="anchorY" value="-6433.47998"/>
      <inkml:brushProperty name="scaleFactor" value="0.5"/>
    </inkml:brush>
  </inkml:definitions>
  <inkml:trace contextRef="#ctx0" brushRef="#br0">86 22 9258,'6'-2'3497,"3"0"-3016,-2-1 582,-2-1-556,-2 1-196,-2 0-90,-2 0-182,0 2 63,-2 0-90,-2 2 67,0 1-59,-2 1-20,0 3 52,-1 3-75,-7 10 23,1 3 2,2 0-4,5 1 2,3-3 0,4-1 0,4-3 0,3-2 19,1-2-15,3-2 33,1-4-46,2-2 70,2-4-2,-1-3-54,1-3 66,-1-3-68,-1-3 1,0-2 8,-4-1-6,-1 0-7,-4 1 21,-4 1-16,-5 2 5,-3 1 18,-4 3-43,-4 2 23,-2 2-9,-3 3-7,-1 1 40,1 3-31,0 1 1,3 1 56,2 0-63,4 1 30,2 0 18,3 0-71,3-1 60,1-2-39,2-1-18,0-1 62,2 0-38,3 0 12,3 2 54,11 7-90,4 0 28,1-1 46,-1-4-62,-3-2 114,-3-5-52,-3-3-38,-5-3 61,-3-1-68,-4-1 38,-4-1 7,-5 0 7,-5 1-19,-3 1 25,-4 2-73,0 2 31,0 3-31,2 2-3,2 2 19,5 3-44,2 1 51,5 1-54,3 2 17,5 0 59,5 0-46,5 0-189,4-2-1289,1-2 1419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0T09:00:13.087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9358.61133"/>
      <inkml:brushProperty name="anchorY" value="-7866.21094"/>
      <inkml:brushProperty name="scaleFactor" value="0.5"/>
    </inkml:brush>
  </inkml:definitions>
  <inkml:trace contextRef="#ctx0" brushRef="#br0">133 30 6993,'-1'-2'7956,"1"1"-7544,-1 0-164,0-1 24,-1 1-134,1-1 2,-1 0-54,-3 0-57,-2 0-25,-2 0 11,-8 6-37,-2 2 29,1 4-10,2 3-6,2 3 30,4 0-27,4 3 18,3 2-15,4 1 23,3 1-25,4-1 7,3-2 26,3-2-26,4-3 18,1-4 13,4-5-22,1-5 17,1-7 13,1-5 6,-2-5-19,-3-3 7,-2-3-13,-5-1-24,-4 0-13,-5 0-26,-6 2 51,-4 2 2,-6 3 30,-4 1-53,-2 4 27,-1 2-47,1 4 3,1 3 35,0 3-22,3 3 55,1 1-33,1 2 30,3-1 2,2 0-38,3-2 22,1-1-46,1-1-6,1-1 37,1 0-51,0-1 54,3 2-16,4 1-33,10 5 49,1 1 12,0-2 15,-1 0-28,-4-3-9,-2-3 48,-2-2-34,-4-2 68,-1-2-38,-3 0-61,-2 1 28,-1-1-41,-6-1 55,-12-7 21,-5-2-4,-2 1 61,0 2-26,3 3-35,4 5 30,5 4-86,4 5-32,4 2-163,6 3-250,3 1 349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0T09:00:13.088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8019.88135"/>
      <inkml:brushProperty name="anchorY" value="-6608.9126"/>
      <inkml:brushProperty name="scaleFactor" value="0.5"/>
    </inkml:brush>
  </inkml:definitions>
  <inkml:trace contextRef="#ctx0" brushRef="#br0">0 254 8474,'1'0'3080,"1"1"-2179,0 0-589,1 0 16,1 0 129,0 0 9,1-1-12,0-1-33,2-2-168,1 0-2,2-3-87,9-10 14,-1-4-38,2-1 74,-3 0-108,-1 1 6,-2 2-31,-2 1-16,1 2 11,-2 1-15,1 2-23,-1 2-32,0 1-30,0 2 6,0-1 40,0 2-31,-1-1 58,1 1-34,0 1-7,0 0 12,3 2-33,0 1 18,1 0 31,0 1-9,0 1 61,0 0-54,-1 1 1,1 0 0,-1-1-50,1 1 51,1-1-45,0 0 41,1 1 6,1 0-38,-1 0 32,2 0-57,-1 0 62,2 0-47,0 1 23,1 0 31,-2 0-56,1 2 19,-2 0-17,0 2-15,-2 1 4,-1 3 62,-2 2 0,-2 2 14,-1 1-10,-2 2 14,-1 0-42,0 2 13,0 0 12,0 2 14,2 0-12,1 1 34,0-3-20,-1-1-67,0-3 20,-2-3-21,-1-3-24,0-1 71,-2-2 6,-1-2-46,-2-1 55,1-1 20,-2-1 208,0 1-154,0 3-14,0 1-32,0 2-60,0-1 41,0 1-36,-1-2 1,0 0 18,0-2-26,-1-1 9,1-1-22,0-1 6,1-1-12,-1 0 2,1 0-1,0 0-19,0 0-3,0-1-57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0T09:00:13.089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10112.27051"/>
      <inkml:brushProperty name="anchorY" value="-8794.09082"/>
      <inkml:brushProperty name="scaleFactor" value="0.5"/>
    </inkml:brush>
  </inkml:definitions>
  <inkml:trace contextRef="#ctx0" brushRef="#br0">75 0 7034,'-2'1'5201,"1"1"-4843,-1 1-30,0 2-201,0 0-76,-1 1-61,1 0 50,0 0-13,0 0-15,1-1 110,1 1 23,0 0 148,1-1 50,1 0 16,0 0-3,3 0-79,0-1-5,1 0-97,1-2-24,0 0-29,0-2-63,-1-1 61,-1 0-51,-2-1-31,-1 0 18,-1 0-47,-1 0 3,0 0-21,-1 0 50,0 1-72,-2-1 61,-2 0-29,-1 0-10,-2 0 13,1 1-24,2 0 25,0 0-17,2 1 43,0 0-41,1 0 5,1 0 26,-1 0-55,1 1 54,0 1 29,0 1-92,0 2 87,1 0-18,1 0-33,-1-2 59,2 1 9,2-1-38,1-1 43,2 0 14,-1-1-70,-1-1 61,-1-1-11,-1 0-44,-1-2 43,0-1-15,-1-2-24,0 1 8,-1 0 5,-1 0 7,0 2 8,-1 0-67,-2 1-7,0 1-21,-1 0 48,1 1-6,0 0 4,1 0 1,1 0-19,0 0 24,0 0-7,1 0 2,-1 1 9,2 2-2,0 2 38,2 1-20,0 1-57,0-2 46,0 0-18,1-1 32,-1-2 38,2 0 1,0-1-15,-1-1-21,-1-1 33,0 0-78,0-3 24,-1-3 46,-1-9-100,-4-1 60,-3 1-20,-3 3-34,-2 5 49,0 5-7,1 5-7,0 3 33,2 1-10,2 2-34,2-1 2,1 0-40,2-2 10,1-1 50,1-2-16,0 0 26,0-2 33,2 1-46,2 1-2,3 1 0,1-1 6,1 1 16,-2 0 15,0-1 16,-3-1-68,-1 0 22,0-1 64,-2 0-95,-1-1 78,0 0-61,0 0-38,0 0 38,-1-2-35,-1 0 56,-2 0-15,-2-2 15,-1 0-2,1 0-37,1 2 30,1-1-48,0 2 23,2 0 66,0 1-94,1 1 60,0-1-47,0 1 12,1 1 70,3 0-58,1 2 50,3 0-42,0 0 30,1 0 20,-1-2 22,-2 0 24,-1-1-42,-1-1 44,-2 0-42,-1-1-63,0 0 18,-1 1-39,-1-1-76,-2 1 38,-3 1-278,0 4-837,-11 10 1101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0T09:00:13.090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8657.57617"/>
      <inkml:brushProperty name="anchorY" value="-6893.40381"/>
      <inkml:brushProperty name="scaleFactor" value="0.5"/>
    </inkml:brush>
  </inkml:definitions>
  <inkml:trace contextRef="#ctx0" brushRef="#br0">1 109 7106,'0'-3'4471,"0"2"-3964,0-1 0,0 1 49,0-1-132,2 0 49,3-1-195,2-1-89,12-1-78,3-3 15,1-1-43,1-1 65,0-1-66,-1 0-8,0 2 12,-1 1-64,-1 1 74,0 1-42,-2 3 12,-1 1 17,0 1 22,-1 1-51,1 2 7,-1 0 34,-1 1-78,0-1 15,-1 2 12,-1 0-63,0 2 47,0 2 3,-1 2 36,1 2-18,-1 0-29,-1 3 56,0 0-56,-2 1 17,-2 2 51,-2 0-62,-2 2 11,-3 1 34,-2-1-68,-2 1 58,-2-2-18,-2 0-14,-3-2 24,-1 0-35,-1-1 19,-1-1-16,-1 1 5,-1-1-2,-1 1 9,0 0-2,0-1-27,0-1 26,1-1-27,-1-1 8,2 0-22,0-1 15,1 0 23,1-3-26,1 0 56,2-2-53,0 0-29,3 0 26,0 0-58,2 1 72,0-1-33,1 1 86,0-1-60,0 1 22,-1 0-25,0 1-13,-1 2 40,0 1-13,-1 1 33,1 1-55,1 2 46,-1 1-15,2 1 50,0 0-3,1 0-34,-1-2 78,2-2-99,-1-3 21,2-4 11,-1-1-81,1-3 42,0-2 3,0 0 16,0 0 26,0-1-53,0 0-1,0 0-123,0 0-33,2-1-232,0 1-232,1-1 488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0T09:00:13.083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25816.70117"/>
      <inkml:brushProperty name="anchorY" value="-7721.63965"/>
      <inkml:brushProperty name="scaleFactor" value="0.5"/>
    </inkml:brush>
  </inkml:definitions>
  <inkml:trace contextRef="#ctx0" brushRef="#br0">0 2864 10074,'6'-1'3417,"3"-2"-3828,-2 0 1103,-2-1-577,-2 1-38,-2-1 57,-2 1 26,0 1 21,-1 0-1,0 0-80,0 1 15,0-1-75,1 1 27,-1-1-3,0 1-48,1 0 33,1-2-21,2-3 15,10-11 14,6-4-4,7-4-6,5-2-7,5-1 11,4-2 23,7-1-15,8-1 6,9-2-19,7-2-42,6-1 1,2-2 6,0-2 5,3 0 64,2-2-46,5 0 18,6-1-4,1-2-9,1-2 30,-3-1 10,-3-1-20,-1 1-30,1 0 8,2 2-5,3 1 19,0 1-15,-3 2-13,-5 1-43,-3 2-8,-3-1 36,1 1-14,2-1 34,2-2 11,0-1-30,0-2 49,-2-1 50,-1-1-60,2 0 23,4 0 21,2 1-83,1 3 26,-1 1-2,-4 3-30,-3 2-19,-3 1 60,0 4-67,-1 1 31,0 3-9,-2 1-18,-4 0 6,-2-1-31,-3-2 54,-1 0-16,-1-1 34,1 1-8,2 0 22,2 1-4,-1 1 11,-1 3-12,-3 2 42,-6 2-22,-4 3-29,-5 2 10,-2 1-34,-1 1 8,1 2-32,0-1 17,3 2-44,1 0 31,0 1 36,-1 0-38,-2 1 23,-4 0-6,-1 0 66,-3-1-28,0 0 59,0-3-14,0-1-13,2-2 6,3-2 6,3-1-12,4-2-23,5-2 34,2-2-3,1-3-35,-2 0 2,-3 1-31,-8 3 7,-6 2 24,-9 5-8,-8 5 32,-8 3-27,-7 4 29,-5 2-65,-4 2 19,-3 2-36,-1 0-20,-1 1 13,1-1-81,-1 1-173,1-1-86,0 1 224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0T09:00:13.084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33220.76953"/>
      <inkml:brushProperty name="anchorY" value="-6130.29541"/>
      <inkml:brushProperty name="scaleFactor" value="0.5"/>
    </inkml:brush>
  </inkml:definitions>
  <inkml:trace contextRef="#ctx0" brushRef="#br0">540 132 5577,'-1'-2'4775,"0"-3"-4815,-2-3 633,-5-9-241,-2-2-51,-1 0-51,0 4 7,-1 2 30,-2 3 128,1 2 301,-1 2-57,1 1-70,1 2-95,2 1-316,1 3-6,4 0-108,1 0-44,2 0 51,1 2 16,3 2 51,2 4 9,15 11 12,6 4-28,8 2-29,8 2-2,5-1-58,6-1 42,2-2-72,-2-3 1,-4-3 7,-5-1-24,-9-4 7,-7-1 62,-8-1-46,-7-2 63,-5-1-35,-3-1-26,-4 1 37,0 2-14,-3 3 22,-1 3-4,-1 4-17,-2 4-22,-4 4 5,-2 4-23,-6 3 15,-4 2-24,-7 1 35,-6 2-30,-6 0 10,-6 1 6,-5 0-21,-1 1 44,-2 2 5,2 1 1,2 1 2,3 1-10,5-3 22,5-3 3,5-4 18,5-3-22,2-6-1,3-4-20,1-3-32,2-4 16,2-2-44,1-2 30,1-3-11,2-1-6,2-3 2,3-2-95,3-1-150,2-2-121,1-1 253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43.27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 0 7698,'-3'21'840,"0"-1"0,1 1 0,1 0 0,1 0 0,1-1 0,4 23 0,-1-20-733,1 0 1,2 0-1,0 0 0,1-1 0,1 0 0,2-1 1,0 0-1,21 31 0,4-18-1595,-26-25 940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0T09:00:13.085"/>
    </inkml:context>
    <inkml:brush xml:id="br0">
      <inkml:brushProperty name="width" value="0.1" units="cm"/>
      <inkml:brushProperty name="height" value="0.1" units="cm"/>
      <inkml:brushProperty name="color" value="#CC912C"/>
      <inkml:brushProperty name="inkEffects" value="gold"/>
      <inkml:brushProperty name="anchorX" value="-31409.17188"/>
      <inkml:brushProperty name="anchorY" value="-5994.45557"/>
      <inkml:brushProperty name="scaleFactor" value="0.5"/>
    </inkml:brush>
  </inkml:definitions>
  <inkml:trace contextRef="#ctx0" brushRef="#br0">250 0 11506,'-2'1'3865,"-7"2"-4500,-1 1 1296,0 0-609,2-1-10,2-1-12,1 0-14,2-1 2,1-1-11,0 0 21,-1 5-35,-4 13 2,-3 6 8,1 7-5,0 3 12,0 3-13,2 2-33,-1 1 19,0-1 29,0-1 28,0-1 13,0 0-28,0 0-35,-1 0-1,-1 1 24,-1-1 1,0 1 84,-1-1-12,1-3-20,1-3 48,2-4-90,2-5-2,4-3 36,2-3-53,2-4 16,2-3 33,2-3-68,1-1 60,2-3-29,1-1-20,1-2 35,0-2-12,0 0-14,-2 0 4,0 0-20,-3 1-5,-2 1 28,-2 0-9,0 2 4,-1 3 10,1 4-32,4 11 20,2 2-26,1 1-3,3-1 28,2-3-9,4-4 51,4-4-4,6-5 22,7-6 25,8-5-16,7-4-11,6-5 4,3-3-69,0-1 66,-4 0 15,-4 0 42,-8-1 11,-5 1-54,-5 0-10,-4 0-66,-3 0 53,-3 3-58,-3 0 17,-4 3-6,-3 2-19,-4 4 15,-3 1 32,-2 3-9,-3 1 23,-1 2-14,-2 0-41,1 0-16,-1 0-74,0 1-122,-2 0-37,-3 1-1737,-12 10 1953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7T00:49:05.862"/>
    </inkml:context>
    <inkml:brush xml:id="br0">
      <inkml:brushProperty name="width" value="0.35" units="cm"/>
      <inkml:brushProperty name="height" value="0.35" units="cm"/>
      <inkml:brushProperty name="color" value="#FF3399"/>
    </inkml:brush>
  </inkml:definitions>
  <inkml:trace contextRef="#ctx0" brushRef="#br0">9163 1 2168,'0'0'8726,"-50"0"-8074,41 0-642,1 1 0,0 1 0,-1 0-1,1 0 1,0 0 0,0 1 0,0 0-1,-8 5 1,-31 10 14,11-7 26,8-2 48,0-2 0,-32 5 1,16-4-58,-58 18 1,12-3-12,64-16-21,0 1 1,-25 12 0,-8 2-6,-259 93 32,207-81-13,73-24-9,1 1 0,-48 22-1,39-9-4,19-9-5,-48 19 1,-72 8 11,108-27-29,-55 12 0,65-20 22,1 1 0,1 1 1,-1 2-1,2 0 1,-30 18-1,-152 122-34,195-143 32,0-1 0,1 2-1,0 0 1,0 0 0,1 1 0,1 1 0,-1 0-1,-9 15 1,9-12-11,-1 0 1,0 0-1,-1-2 0,0 1 0,-1-1 0,-28 18 0,-25 22 57,37-29-45,22-17-6,-1 0 0,1 1 0,1 0-1,-10 11 1,-8 8-5,0-1-1,-1-1 1,-2-1 0,-34 22 0,-28 23 28,61-47-19,-1-1 0,0-2-1,-46 20 1,36-18 23,-59 38-1,-143 87 60,113-73-85,54-20 27,50-33-31,-43 23 1,38-23 26,0 1 0,-51 45 0,18-12 54,11 0-15,47-46-59,0 0 1,-1 0 0,0 0 0,0-1 0,-1 0-1,0-1 1,0 1 0,0-1 0,0-1 0,-1 1 0,-14 5-1,12-6 2,0 0 0,0 1 0,0 0 0,1 1 0,0 0 0,0 1 0,1-1 0,0 2 0,-14 14 0,-4 9 24,-27 41-1,-32 23 36,34-16-28,25-37-13,-46 56-1,53-72 3,-32 51-1,34-49-17,-32 41 0,-10 10 20,45-59-22,0 0 0,0-1-1,-2-1 1,-1-1 0,0 0-1,-23 17 1,11-14 0,18-14-7,1 0 0,1 1-1,-1 1 1,1-1 0,0 2-1,1-1 1,0 1 0,0 0-1,-9 15 1,2 0 6,-2-1 0,0 0 0,-1-2 0,-1 0 0,-1-1-1,-1-1 1,-1 0 0,0-2 0,-28 16 0,6-1 22,2 2 0,1 1 0,-42 49 0,38-39 6,26-26-31,-146 139 89,153-148-84,1 1 0,1 0 0,0 0 1,0 1-1,1 0 0,-14 27 0,13-22 3,-7 9 11,-2-2 0,-26 28 0,23-27-1,-38 54 1,2 22 13,4 2 1,-42 115-1,61-107-25,27-80-11,-1-1-1,-2-1 1,-23 47-1,6-21 9,2 2 0,-18 61 0,0-3 28,-45 66 32,65-128-17,-47 74-1,-17 35 64,-104 239 178,37-74-140,72-140-90,55-119-4,-36 66 0,-23 33 54,-25 42 0,63-129-41,3 1 0,4 3 0,4 1 0,-35 113 1,34-66-35,-29 123 27,-62 238 33,35-258-69,-11 36 2,22-30-41,42-124 31,23-70-22,3 0-1,1 2 1,-9 58 0,20-78 3,-8 57 23,-1 96 0,14-166-22,-1 1 0,-1 0 0,-1 0-1,-1 0 1,0-1 0,-1 1 0,0-1 0,-1 0-1,-1 0 1,-14 25 0,15-31-5,1-1 0,0 1 0,0 0 0,1 1 0,1-1 0,0 1 0,0-1 0,1 1 0,0-1 1,1 21-1,1-19 3,-1-1 1,0 1 0,-1 0-1,-1-1 1,0 1-1,0-1 1,-1 0 0,-1 0-1,0 0 1,-7 14 0,-12 12 10,1 1 0,2 1-1,2 1 1,2 0 0,-13 47 0,0 23-29,17-69 0,1 1 0,-8 68 0,18-93 27,0 0 1,-1 0-1,-2-1 0,1 1 1,-2-1-1,0 0 0,-1 0 1,-11 22-1,12-29-12,1 0 0,0 0-1,1 0 1,0 1 0,-3 17 0,-10 32 15,0-23-21,6-15 19,1-1 1,1 1 0,0 1 0,-7 39-1,11-26-4,-23 131 11,22-143-9,-2 1 0,-1-1-1,0 0 1,-24 42 0,17-34-1,1 1 0,2 1 0,1 0 0,1 1 1,-6 43-1,-3 8 102,3-49-102,13-31-9,0 0 1,0 1 0,1-1-1,0 1 1,0 0-1,-2 9 1,0 17 12,4-21-13,-1 0 0,0 0 1,-1 0-1,-1 0 0,0 0 1,0-1-1,-1 1 0,0-1 0,0 0 1,-9 13-1,6-14 15,0 0 1,1 0-1,1 0 0,0 0 0,0 1 0,0 0 1,1 0-1,1 0 0,-4 18 0,2 4-13,-1 0 1,-18 53-1,14-50 15,7-21 11,0 1-1,1-1 1,0 23-1,2-25-16,-1 0-1,0 1 0,-1-1 0,0 0 0,-8 23 0,6-22-10,0-1 0,1 2 1,1-1-1,-1 19 0,-9 37-68,8-54 85,1 0 0,1 0-1,0 1 1,1 15 0,0-13-19,0-1 0,-6 29 1,-5 44 35,10-67-4,0-1-1,-9 34 1,9-46-15,1 1 1,0-1 0,0 0-1,2 15 1,-1-17-15,1 0 1,-1 0 0,-1 0-1,0 0 1,0 0-1,0 0 1,-1 0-1,0 0 1,-3 8 0,-4 4 15,2 1-1,0 0 1,2 1 0,0-1 0,2 1 0,-2 40 0,3-33 10,-1-1-1,-2 0 1,-11 40-1,14-59-86,2-9 73,0 1 0,0 0 0,0 0 0,-1-1 0,1 1 0,0 0 0,0 0 1,-1-1-1,1 1 0,0 0 0,-1-1 0,1 1 0,-1 0 0,1-1 0,0 1 0,-1 0 0,0-1 1,1 1-1,-1-1 0,1 1 0,-1-1 0,0 0 0,1 1 0,-1-1 0,0 1 0,1-1 0,-1 0 0,0 0 1,0 1-1,1-1 0,-1 0 0,0 0 0,0 0 0,0 0 0,1 0 0,-1 0 0,0 0 0,0 0 1,-1-1-1,1 3 4,-1 0 0,0 0-1,1 0 1,0 0 0,-1 0 0,1 0 0,0 1 0,0-1 0,0 0 0,0 1 0,0-1 0,1 1 0,-1-1 0,1 4 0,0-5 19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7T00:49:05.863"/>
    </inkml:context>
    <inkml:brush xml:id="br0">
      <inkml:brushProperty name="width" value="0.35" units="cm"/>
      <inkml:brushProperty name="height" value="0.35" units="cm"/>
      <inkml:brushProperty name="color" value="#25C6FF"/>
    </inkml:brush>
  </inkml:definitions>
  <inkml:trace contextRef="#ctx0" brushRef="#br0">1 0 2553,'0'0'5007,"33"4"-4117,278 47 848,-149-30-1238,7-5-101,40 5-253,13 4-131,-176-21 28,-1 3 0,74 19 0,19 5-47,56-5 16,76 15 13,37 43 153,-163-40-113,-116-34-41,0 2 0,0 1 0,-1 1 0,34 23 0,25 14 28,236 112-17,-188-83 0,-62-35-44,114 51 0,-122-66 29,-1 3 0,-1 3-1,108 83 1,150 160-16,-241-208-3,-55-50 6,2-2 0,0-1 0,1-2 0,1 0 0,34 14 0,-11-6 7,77 50 14,-88-48-26,1-2 0,57 23 0,-18-16 33,181 78 19,-63-23-33,-131-61-23,-1 4 0,91 55 0,130 119 66,-200-132-58,-3 5 0,-4 2 0,95 123 0,-36-45 20,-40-48-2,-59-66-2,1-3 1,93 68-1,-13-11 18,-58-47-30,2-3 1,128 66-1,-41-25-13,-123-69 6,132 87 22,-141-90-17,-1 1 0,0 0 1,-1 2-1,0 0 0,19 28 0,-5-11 10,-27-31-19,-1 0 1,0 1-1,0-1 0,0 1 1,0 0-1,5 10 1,3 4-5,1-1 0,1 0 0,1-1 0,1 0 1,27 23-1,-18-18 21,33 39-1,-19-12 6,-9-9-16,1-2 0,1-1 0,75 64 1,-77-76-2,-2 2 1,-1 1 0,-1 1 0,31 45-1,31 37 11,173 183 16,-225-257-21,1-2 0,71 50 0,-11-9 15,130 90 1,-47-38 20,-134-87-17,-1 2-1,-2 2 1,42 58 0,32 33 78,101 111 16,10 57-25,-26-30-26,-156-219-52,2-2 0,81 69 0,319 228 114,-398-309-116,-1 2-1,-3 2 1,-2 2 0,39 53-1,152 244 22,-51-69-7,-56-86-4,-61-86 7,144 168 1,-149-204-7,237 243 68,-220-232-52,81 72 26,-107-101-46,-2 2 1,72 94-1,-30-33 26,-56-67-36,-1 2 0,-3 1 0,-2 1 0,-2 2 1,27 65-1,-29-64-8,2-2 0,2-1 0,48 57 0,-7-9 14,-2-3-14,4-4-1,121 114 1,-133-138 6,88 121 0,-104-126-23,213 299 89,-132-157-96,-78-120 17,3-2 0,104 122 1,46-15 22,-146-141-19,-1 2-1,-3 2 0,57 74 0,-74-78-5,10 13 30,-3 1-1,35 68 1,-59-97-28,2-1 0,27 34 0,15 22-3,-33-53 10,-22-27-5,0 0 0,-1-1 0,0 2 0,-1-1 0,0 1 0,6 10-1,-11-17 17,2 4-16,-1 0 0,1 0 1,0 0-1,0 0 1,0-1-1,1 1 0,0-1 1,0 1-1,5 5 0,2 4-3,86 125-1,-4-5 34,-4 33 15,6 9-28,-77-157-31,-14-17 17,-1 0-1,1 0 1,-1 1 0,0-1 0,1 1 0,-1-1-1,0 1 1,-1 0 0,1 0 0,1 3-1,58 103 174,-61-108-120,1 1 0,-1-1 0,0 1 0,1-1 0,-1 1 0,1-1 0,0 0 0,0 1 0,-1-1 0,1 0 0,0 1 0,0-1 0,0 0 0,0 0 1,0 0-1,3 2 0,27 29 187,-10 7-241,-20-37 40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28T12:09:02.5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0 148 3673,'0'0'9558,"43"9"-7056,-21 0-2306,0 1 0,0 1 0,28 19 0,-11-6-63,6 7-90,-34-22-14,0-1 1,1-1 0,21 11 0,-14-9 6,0 1 0,0 1 1,-1 0-1,0 1 1,20 19-1,-30-24-15,-1-1-1,1-1 0,1 0 1,-1 0-1,1 0 1,0-1-1,0 0 0,17 4 1,5-1 40,45 5-1,21 4-7,118 27 136,-186-39-168,0-1-1,1-2 1,-1 0-1,47-6 1,36-31 53,-87 29-68,0-2 0,27-12 0,-12 4-21,-22 8 25,0 0 1,-1-1-1,0 0 0,16-15 0,0 1-5,149-111-8,-176 131 3,0-1-1,-1-1 0,1 1 0,-1-1 0,-1 0 0,1 0 0,-1 0 0,0-1 0,0 1 0,-1-1 0,4-9 0,-2 1 5,0 0 0,-1-1 1,0 1-1,2-22 0,-9-1-40,3 38 28,0 0-54,-1 0 63,1 0-1,-1 0 0,1 0 0,0 0 0,-1 0 0,1 0 0,-1 1 0,1-1 0,0 0 0,-1 0 0,1 1 0,0-1 0,0 0 0,-1 0 0,1 1 0,0-1 0,-1 0 0,1 1 0,0-1 0,0 0 0,0 1 1,-1-1-1,1 0 0,0 1 0,0-1 0,0 1 0,0 0 0,-2 13-1,0-1-1,0 1 1,-1 0 0,-1-1 0,0 1 0,-1-1-1,-1 0 1,0-1 0,-13 21 0,1-3 16,16-25-13,0 0-1,-1 0 0,0 0 1,0 0-1,-1-1 0,1 1 0,-1-1 1,0 0-1,0 0 0,0 0 0,-1-1 1,1 1-1,-1-1 0,0 0 1,0 0-1,-7 2 0,-102 44 16,-14 4-43,53-30 23,-41 6 63,28-3-94,68-19 39,0-1 0,0 0 1,-35 4-1,9-4-4,-1 2 0,-56 18 0,58-14 21,28-8-11,0-1 0,-1 0 0,0-2 1,0 0-1,-22-2 0,30-1-13,0 0 0,0-1 0,0-1-1,-10-5 1,10 5 10,-1 0-1,1 0 0,-22-4 0,18 5 0,1-1 0,0 0 0,0-1 0,0-1 0,1 0 0,-1 0 0,1-1 0,-11-9 0,6 5-4,0 0-1,-32-12 1,14 10-1,25 11-6,1-1 0,-1-1 0,0 1 0,1-2 0,0 1 0,0-1 0,1-1 0,-1 1 0,1-1 0,-12-12-1,-63-57 58,67 61 91,12 10-105,-1 0 0,0 0 1,1-1-1,0 1 0,-8-11 1,12 14-18,0 0-10,24 21-32,31 20 22,-43-30 1,0-1 0,0-1 0,1 1 0,0-2 0,26 11 0,236 95-23,-168-71 75,-85-35-63,-1-1 0,1-2-1,0 0 1,36 2 0,4 0-6,4-1 13,-52-5 6,0 0 1,-1 2-1,1-1 0,0 2 1,-1 0-1,25 8 0,-31-9-4,0 0 0,0-1 1,-1 0-1,1 0 0,1-1 0,-1 1 0,0-2 0,11 0 0,40 1 16,-48 1-16,1-1 1,0-1-1,-1 0 0,1 0 1,0-1-1,-1 0 0,0 0 1,16-7-1,-12 4-2,0 1 1,0 0-1,1 1 1,24-1-1,-28 3 4,0 1-1,0-1 1,0-1-1,-1 0 1,1-1 0,0 0-1,-1 0 1,0-1-1,15-8 1,1-3-12,-1-2 1,28-24-1,1 5 55,-43 30-48,0 0-1,-1-1 1,0 0 0,0-1-1,0 0 1,-1 0-1,13-17 1,19-63 34,-23 47-33,-13 33-11,-1 0 0,0 0 1,0-1-1,-1 1 0,0-1 1,-1 0-1,0 0 0,0 0 1,-1 0-1,0 0 0,0-13 1,-1 22 4,-1 0 0,1 1 0,0-1 0,0 0 0,0 0 0,0 0 0,-1 0 0,1 1 0,0-1 0,0 0 0,-1 0 0,1 0 0,0 0 0,0 0 0,-1 0 0,1 1 0,0-1 0,0 0 0,-1 0 0,1 0 0,0 0 0,0 0 1,-1 0-1,1 0 0,0 0 0,0 0 0,-1 0 0,1 0 0,0-1 0,0 1 0,-1 0 0,1 0 0,0 0 0,0 0 0,-1 0 0,1 0 0,0 0 0,0-1 0,-1 1 0,1 0 0,0 0 0,0 0 0,0-1 0,0 1 0,-1 0 0,1 0 1,0-1-1,0 1 0,0 0 0,0 0 0,0 0 0,0-1 0,0 1 0,0 0 0,0-1 0,-1 1 0,1 0 0,0 0 0,0-1 0,0 1 0,1-1 0,-19 33 32,10-15-75,-10 10 43,-1 0-1,-1-1 1,-2 0-1,0-2 1,-47 39-1,22-23 49,37-31-46,0 1 0,0-1 0,-1-1 0,-1 0-1,1-1 1,-1 0 0,0 0 0,-1-2 0,0 1-1,-14 3 1,18-7-14,0 2-1,1-1 0,-1 1 1,1 0-1,0 0 1,-13 11-1,12-9-2,-1 0-1,1 0 1,-1-1-1,-12 4 1,-70 32 62,66-31-23,16-6-16,1 0 0,0-1-1,-1 0 1,0 0 0,0-1 0,-11 1-1,3-2-5,0 2-1,0 1 0,0 0 0,0 1 0,1 0 0,-23 12 0,-66 20 30,91-34-13,0-2-1,-1 1 1,1-2 0,0 0-1,-1-1 1,1 0 0,0-1-1,-27-8 1,29 6 0,1-1 1,0 0-1,1-1 0,-1 0 1,1-1-1,-16-12 0,18 13-6,-6-4-10,-1 2-1,0-1 1,-30-9 0,29 12 13,0-1 0,0-1 0,-27-17 0,22 8-10,0-1 0,-29-33 0,24 25-23,16 16 28,0 0 1,-2 2-1,1-1 1,-17-7-1,16 9-14,0-1 0,0 0 0,1-1 0,-13-12-1,31 31 19,-4-6-7,0-1 1,0 0 0,0 0 0,0 0 0,0 0 0,0 0 0,1-1 0,0 1 0,-1-1 0,7 5-1,2 1-5,-1 1 4,1-1-1,0-1 1,0 0-1,0 0 1,1-1-1,13 4 0,24 5 30,-21-8-36,0 2-1,0 1 1,0 1 0,-2 1-1,50 31 1,-64-37 6,1 0 1,-1 0-1,1-1 1,0-1-1,0 0 1,0-1-1,0-1 1,1 0-1,-1 0 1,1-1-1,20-2 1,27 5 25,-48-2-19,-1 2-1,1-1 0,0 2 0,-1-1 1,0 2-1,16 9 0,-13-7 13,1-1 1,0 0-1,16 5 0,-19-10 3,-1 0 0,1-1 0,0-1 0,-1 0 1,1-1-1,0 0 0,-1-1 0,25-6 0,-18 4-18,-1 0 0,37-1 0,-48 4 5,1 0 0,0 0 1,0-1-1,-1 0 0,1-1 1,-1 1-1,11-7 0,-11 6 2,0 0 1,0 0-1,0 0 1,0 1-1,1 0 0,-1 1 1,12-2-1,-3-10 45,11 7-47,1-2 1,-1-2 0,0 0 0,38-21 0,-12-1-3,54-42 1,-62 47-19,-33 20 14,0-1 0,-1 1 1,15-13-1,-24 18-5,2-1 3,-1 0 0,1 0 0,-1 0 1,1-1-1,-1 0 0,0 1 0,0-1 0,0 0 0,-1-1 0,0 1 0,0 0 1,0-1-1,0 1 0,2-9 0,-3 4-193,1 1 1,-2 0-1,1-1 0,-2-16 1,1 3-3529,0 15 2695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44.00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 0 6057,'-6'3'6709,"11"5"-5222,16 11-2095,-18-17 966,19 17-70,1-1-1,0-2 1,40 21 0,-46-28-343,0-1-1,0-1 1,0 0 0,1-1-1,0-1 1,1-1-1,-1-1 1,1 0 0,30 0-1,-35-5-213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44.78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 38 8858,'-5'3'5291,"13"4"-4218,21 6-1202,-7-11 263,0 0 0,0-1 1,0-1-1,0-1 0,0-1 1,0-1-1,40-11 1,-26 6-75,0 1 0,59-2 1,-76 9-283,0-1 1,-1-1 0,1-1-1,31-9 1,-39 8-154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46.09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 1 8874,'-1'1'3161,"-1"3"-2777,0 0 16,1 3-120,1-4-32,1 3-24,1-1 16,0-2-32,6 4 0,6-1-80,7 2-48,34 41-40,-40-41-16,-4 2-96,-3 4-112,0 2-1000,0 3 824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46.87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4 8442,'0'-3'3961,"9"4"-3561,6 4-8,-6 2 0,6-4-32,36 56-80,-39-39-48,3 0-88,-4 0-72,2 1-32,-5 1-56,1-1-56,4 0-344,-2-4-832,-3-3 832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24T16:06:47.63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14 10 8378,'-14'-9'6881,"16"14"-6641,-1 12-80,22 4-88,35 41-40,-38-38-16,3 3-120,-3 0-96,-1-2-968,-2-2 808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6A967-52D1-401F-BA47-96D13DF38F42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3A48C-3451-4BA2-9EC3-0112A51022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8112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3B5F-B77B-4536-8EAF-21C0499D2A5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7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60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8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E36922-5E57-44F5-B47B-78F2DD669B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0525" y="712788"/>
            <a:ext cx="6078538" cy="34194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8163"/>
            <a:ext cx="5029200" cy="41338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612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49" cy="4605576"/>
          </a:xfrm>
          <a:prstGeom prst="rect">
            <a:avLst/>
          </a:prstGeom>
        </p:spPr>
        <p:txBody>
          <a:bodyPr lIns="99059" tIns="99059" rIns="99059" bIns="99059" anchor="t" anchorCtr="0">
            <a:noAutofit/>
          </a:bodyPr>
          <a:lstStyle/>
          <a:p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FDC3AC2-8544-9038-15EF-3CF07D39ED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t-BR"/>
              <a:t>OBRIGATÓRIO CITAR FONTE. Grata!</a:t>
            </a:r>
          </a:p>
        </p:txBody>
      </p:sp>
      <p:sp>
        <p:nvSpPr>
          <p:cNvPr id="3" name="Espaço Reservado para Cabeçalho 2">
            <a:extLst>
              <a:ext uri="{FF2B5EF4-FFF2-40B4-BE49-F238E27FC236}">
                <a16:creationId xmlns:a16="http://schemas.microsoft.com/office/drawing/2014/main" id="{01F2F489-CE15-C9FD-0266-AFDC616EC12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Lala Deheinzelin Flux4D Ver Além 190623 </a:t>
            </a:r>
          </a:p>
        </p:txBody>
      </p:sp>
    </p:spTree>
    <p:extLst>
      <p:ext uri="{BB962C8B-B14F-4D97-AF65-F5344CB8AC3E}">
        <p14:creationId xmlns:p14="http://schemas.microsoft.com/office/powerpoint/2010/main" val="2600316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9c24d1e63b_0_19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9c24d1e63b_0_19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Exemplos de dançar as 4Ds: limpeza do Rio</a:t>
            </a:r>
            <a:endParaRPr/>
          </a:p>
        </p:txBody>
      </p:sp>
      <p:sp>
        <p:nvSpPr>
          <p:cNvPr id="624" name="Google Shape;624;g9c24d1e63b_0_19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600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3B5F-B77B-4536-8EAF-21C0499D2A5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7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05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893B5F-B77B-4536-8EAF-21C0499D2A5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7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498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49" cy="4605576"/>
          </a:xfrm>
          <a:prstGeom prst="rect">
            <a:avLst/>
          </a:prstGeom>
        </p:spPr>
        <p:txBody>
          <a:bodyPr lIns="99059" tIns="99059" rIns="99059" bIns="99059" anchor="t" anchorCtr="0">
            <a:noAutofit/>
          </a:bodyPr>
          <a:lstStyle/>
          <a:p>
            <a:endParaRPr/>
          </a:p>
        </p:txBody>
      </p:sp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6204415-D0A8-1C10-A8C7-0AD632D7BE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OBRIGATÓRIO CITAR FONTE. Grata!</a:t>
            </a:r>
          </a:p>
        </p:txBody>
      </p:sp>
      <p:sp>
        <p:nvSpPr>
          <p:cNvPr id="3" name="Espaço Reservado para Cabeçalho 2">
            <a:extLst>
              <a:ext uri="{FF2B5EF4-FFF2-40B4-BE49-F238E27FC236}">
                <a16:creationId xmlns:a16="http://schemas.microsoft.com/office/drawing/2014/main" id="{FF771DAD-F99E-7496-B274-F4360A13D01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Lala Deheinzelin Flux4D Ver Além 190623 </a:t>
            </a:r>
          </a:p>
        </p:txBody>
      </p:sp>
    </p:spTree>
    <p:extLst>
      <p:ext uri="{BB962C8B-B14F-4D97-AF65-F5344CB8AC3E}">
        <p14:creationId xmlns:p14="http://schemas.microsoft.com/office/powerpoint/2010/main" val="871424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A076AD-BE82-4BDD-92C5-137B99D46D4C}" type="slidenum"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174701-F90E-1C7B-0774-E5B4D6383A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OBRIGATÓRIO CITAR FONTE. Grata!</a:t>
            </a:r>
          </a:p>
        </p:txBody>
      </p:sp>
      <p:sp>
        <p:nvSpPr>
          <p:cNvPr id="6" name="Espaço Reservado para Cabeçalho 5">
            <a:extLst>
              <a:ext uri="{FF2B5EF4-FFF2-40B4-BE49-F238E27FC236}">
                <a16:creationId xmlns:a16="http://schemas.microsoft.com/office/drawing/2014/main" id="{3517AE71-3AFE-8F39-63F9-3B307ED0EBA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Lala Deheinzelin Flux4D Ver Além 190623 </a:t>
            </a:r>
          </a:p>
        </p:txBody>
      </p:sp>
    </p:spTree>
    <p:extLst>
      <p:ext uri="{BB962C8B-B14F-4D97-AF65-F5344CB8AC3E}">
        <p14:creationId xmlns:p14="http://schemas.microsoft.com/office/powerpoint/2010/main" val="1743760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8AD560-2329-412F-25F9-37E79627A1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47756" y="1606182"/>
            <a:ext cx="4960124" cy="2134312"/>
          </a:xfrm>
        </p:spPr>
        <p:txBody>
          <a:bodyPr anchor="b">
            <a:noAutofit/>
          </a:bodyPr>
          <a:lstStyle>
            <a:lvl1pPr algn="l">
              <a:defRPr sz="3500" b="1">
                <a:solidFill>
                  <a:srgbClr val="EE7203"/>
                </a:solidFill>
              </a:defRPr>
            </a:lvl1pPr>
          </a:lstStyle>
          <a:p>
            <a:r>
              <a:rPr lang="pt-BR" dirty="0"/>
              <a:t>Título da palestra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097460-DEB9-D986-3A85-4C24155DB47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47755" y="3861697"/>
            <a:ext cx="4960125" cy="1147984"/>
          </a:xfrm>
        </p:spPr>
        <p:txBody>
          <a:bodyPr>
            <a:normAutofit/>
          </a:bodyPr>
          <a:lstStyle>
            <a:lvl1pPr marL="0" indent="0" algn="l">
              <a:buNone/>
              <a:defRPr sz="2500" i="1">
                <a:solidFill>
                  <a:srgbClr val="004E4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Nome do palestrante</a:t>
            </a:r>
          </a:p>
        </p:txBody>
      </p:sp>
    </p:spTree>
    <p:extLst>
      <p:ext uri="{BB962C8B-B14F-4D97-AF65-F5344CB8AC3E}">
        <p14:creationId xmlns:p14="http://schemas.microsoft.com/office/powerpoint/2010/main" val="3404522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00" userDrawn="1">
          <p15:clr>
            <a:srgbClr val="FBAE40"/>
          </p15:clr>
        </p15:guide>
        <p15:guide id="2" orient="horz" pos="2251" userDrawn="1">
          <p15:clr>
            <a:srgbClr val="FBAE40"/>
          </p15:clr>
        </p15:guide>
        <p15:guide id="3" pos="304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8806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9994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1" indent="0">
              <a:buNone/>
              <a:defRPr sz="1500"/>
            </a:lvl2pPr>
            <a:lvl3pPr marL="914150" indent="0">
              <a:buNone/>
              <a:defRPr sz="1200"/>
            </a:lvl3pPr>
            <a:lvl4pPr marL="1371226" indent="0">
              <a:buNone/>
              <a:defRPr sz="1100"/>
            </a:lvl4pPr>
            <a:lvl5pPr marL="1828301" indent="0">
              <a:buNone/>
              <a:defRPr sz="1100"/>
            </a:lvl5pPr>
            <a:lvl6pPr marL="2285382" indent="0">
              <a:buNone/>
              <a:defRPr sz="1100"/>
            </a:lvl6pPr>
            <a:lvl7pPr marL="2742450" indent="0">
              <a:buNone/>
              <a:defRPr sz="1100"/>
            </a:lvl7pPr>
            <a:lvl8pPr marL="3199520" indent="0">
              <a:buNone/>
              <a:defRPr sz="1100"/>
            </a:lvl8pPr>
            <a:lvl9pPr marL="3656591" indent="0">
              <a:buNone/>
              <a:defRPr sz="11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0534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1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301" indent="0">
              <a:buNone/>
              <a:defRPr sz="2000"/>
            </a:lvl5pPr>
            <a:lvl6pPr marL="2285382" indent="0">
              <a:buNone/>
              <a:defRPr sz="2000"/>
            </a:lvl6pPr>
            <a:lvl7pPr marL="2742450" indent="0">
              <a:buNone/>
              <a:defRPr sz="2000"/>
            </a:lvl7pPr>
            <a:lvl8pPr marL="3199520" indent="0">
              <a:buNone/>
              <a:defRPr sz="2000"/>
            </a:lvl8pPr>
            <a:lvl9pPr marL="3656591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1" indent="0">
              <a:buNone/>
              <a:defRPr sz="1500"/>
            </a:lvl2pPr>
            <a:lvl3pPr marL="914150" indent="0">
              <a:buNone/>
              <a:defRPr sz="1200"/>
            </a:lvl3pPr>
            <a:lvl4pPr marL="1371226" indent="0">
              <a:buNone/>
              <a:defRPr sz="1100"/>
            </a:lvl4pPr>
            <a:lvl5pPr marL="1828301" indent="0">
              <a:buNone/>
              <a:defRPr sz="1100"/>
            </a:lvl5pPr>
            <a:lvl6pPr marL="2285382" indent="0">
              <a:buNone/>
              <a:defRPr sz="1100"/>
            </a:lvl6pPr>
            <a:lvl7pPr marL="2742450" indent="0">
              <a:buNone/>
              <a:defRPr sz="1100"/>
            </a:lvl7pPr>
            <a:lvl8pPr marL="3199520" indent="0">
              <a:buNone/>
              <a:defRPr sz="1100"/>
            </a:lvl8pPr>
            <a:lvl9pPr marL="3656591" indent="0">
              <a:buNone/>
              <a:defRPr sz="11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6354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032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42"/>
            <a:ext cx="2628900" cy="581183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42"/>
            <a:ext cx="7734300" cy="581183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8567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3933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obj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7276" b="1" i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5050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337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0808AB-B725-020F-4475-98955245D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98DE8D-1843-0E36-B0E1-6A42B1999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16F43A-890A-CC9C-DF9D-EBF67F9EA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1842-20DA-4A70-AB50-A4D5898F82B0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BD001E-9229-6542-BE00-70C70A333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509454-5C00-A2AD-4EEE-DD95C273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EA62-CBB0-4E6F-86D7-3156DC9EF6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508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182412-3E8A-3D65-1876-8C98AAEF63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4064" y="1070370"/>
            <a:ext cx="9309100" cy="473075"/>
          </a:xfrm>
        </p:spPr>
        <p:txBody>
          <a:bodyPr anchor="t">
            <a:noAutofit/>
          </a:bodyPr>
          <a:lstStyle>
            <a:lvl1pPr>
              <a:defRPr sz="3000" b="1">
                <a:solidFill>
                  <a:srgbClr val="EE7203"/>
                </a:solidFill>
                <a:latin typeface="+mn-lt"/>
              </a:defRPr>
            </a:lvl1pPr>
          </a:lstStyle>
          <a:p>
            <a:r>
              <a:rPr lang="pt-BR" dirty="0"/>
              <a:t>\\ 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B4409C-970F-0FEA-0C71-A8137FEAF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64" y="2419243"/>
            <a:ext cx="10127954" cy="22020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800">
                <a:latin typeface="+mn-lt"/>
              </a:defRPr>
            </a:lvl3pPr>
            <a:lvl4pPr marL="1371600" indent="0">
              <a:buNone/>
              <a:defRPr sz="1800">
                <a:latin typeface="+mn-lt"/>
              </a:defRPr>
            </a:lvl4pPr>
            <a:lvl5pPr marL="1828800" indent="0">
              <a:buNone/>
              <a:defRPr sz="1800">
                <a:latin typeface="+mn-lt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8E62E5-C090-C466-457D-D8AA13FB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88" y="6168340"/>
            <a:ext cx="7097712" cy="365125"/>
          </a:xfrm>
        </p:spPr>
        <p:txBody>
          <a:bodyPr/>
          <a:lstStyle/>
          <a:p>
            <a:r>
              <a:rPr lang="pt-BR" dirty="0"/>
              <a:t>Título da palestra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88429C-2287-6646-E15A-DCA76F305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8384" y="6168340"/>
            <a:ext cx="2743200" cy="365125"/>
          </a:xfrm>
        </p:spPr>
        <p:txBody>
          <a:bodyPr/>
          <a:lstStyle/>
          <a:p>
            <a:fld id="{13CA2B52-D0DF-47C8-BF8B-64BBD7CE9E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6407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82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0A370-CB59-35FD-1399-639ADA709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625147-04BF-5C94-347B-9FC125C39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742F06-93D8-F1B4-0565-442246022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1842-20DA-4A70-AB50-A4D5898F82B0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2DF4FD-1BFB-2A11-E56D-7C9A45A47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41B2B7-7BEF-0923-FD98-550208BFD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EA62-CBB0-4E6F-86D7-3156DC9EF6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6143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C2FB17-74B2-FA62-12C2-F29B49144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658503-2CA4-EA0C-822E-242407CBC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0DA17E-D378-28A1-DADC-740038B17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1842-20DA-4A70-AB50-A4D5898F82B0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A367092-357C-4AB5-9C65-C5EAF900B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660E7C-6ECE-5234-E082-789459231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EA62-CBB0-4E6F-86D7-3156DC9EF6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0635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F1F05D-542E-1075-7210-9B0FF619F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603D7C-E348-2D47-2633-C06A2F8BE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6360FED-ABDC-F3D9-D55F-4EB6A7509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AE6460A-48B7-8BE3-BF54-B0E5C2508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1842-20DA-4A70-AB50-A4D5898F82B0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8D38023-BDEB-86BD-29BB-59D03D01C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888EB9-1C1B-D0CD-7149-3D0EE249C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EA62-CBB0-4E6F-86D7-3156DC9EF6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3368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720AA-9A56-E2AF-7DEA-C9E269BA5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F6470B-58D1-4861-6F0A-5CC12510B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ABCD527-6002-844D-1FF9-79D3DD64E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2155C9C-B964-DEAC-91CC-684CD00B5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223D0E1-D184-152C-4529-4F630297CF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4334CCC-0AEE-84DB-F34A-5D13FE4B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1842-20DA-4A70-AB50-A4D5898F82B0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985E54A-5B1D-3A2F-0AFF-25411872C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CC4DB90-4A40-F052-A491-27FAE960B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EA62-CBB0-4E6F-86D7-3156DC9EF6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4843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E0A40-A997-4E24-A981-F14EDCA27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4ED3955-0203-C55B-FA83-4777B8833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1842-20DA-4A70-AB50-A4D5898F82B0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1553BB6-E2E0-B4BD-4D26-25A64C25F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BA5C32-E24D-C173-C400-AD17D7A89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EA62-CBB0-4E6F-86D7-3156DC9EF6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6249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B3FC177-CF1B-45E5-A681-F0E4B0419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1842-20DA-4A70-AB50-A4D5898F82B0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776E056-2085-0BD4-14DF-6AC864468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11EA425-5235-E0CB-FA18-8B19C07A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EA62-CBB0-4E6F-86D7-3156DC9EF6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8145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435CD-AA2F-CBEF-E0FC-9A6D81679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1640AC-65A8-31E2-943C-52A2C5DEA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9FC42B2-D2A4-B1AE-A9CF-E5C6696E0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C5A2709-7FD3-0D3A-0A8D-8AE703B71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1842-20DA-4A70-AB50-A4D5898F82B0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725D38B-E9E4-6EC4-95B2-3827E0F2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6CDFFD1-77A1-A6C9-ED44-63573066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EA62-CBB0-4E6F-86D7-3156DC9EF6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141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15B78-3C07-26F1-609A-089F1698B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0713893-96ED-F5E2-AAAD-7D4597A1F5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2E07EEC-F05C-CA53-967B-37EDCE584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02040E-2A5B-922F-E4CB-6A556ADEA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1842-20DA-4A70-AB50-A4D5898F82B0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63F5D1-8E40-097C-404B-FA7533F5B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B3611B4-15E9-22C1-259A-27E8D6C2D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EA62-CBB0-4E6F-86D7-3156DC9EF6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7424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7A190-4BFF-2C78-DEAC-08576F97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347EFAA-BE0B-BF09-0000-6A3B6E24D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47CFE7-DAFE-F075-489C-312431745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1842-20DA-4A70-AB50-A4D5898F82B0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1C1A0E-A431-BD5C-27E8-6BA07832A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BC699B-9E44-69C5-16F0-4A20278F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EA62-CBB0-4E6F-86D7-3156DC9EF6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1801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AA06F58-C478-3545-80A2-B2C6C65E2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7C13DCA-F183-2180-4093-355223E1F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2842D5-D2AF-8A07-CE6B-0DFAAC98A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1842-20DA-4A70-AB50-A4D5898F82B0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206912-FC50-F547-4CC9-62AFBD1B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D68E0C-E47D-1630-1CB6-5EC782D19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EA62-CBB0-4E6F-86D7-3156DC9EF6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915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B1B95F-F648-172F-052F-D42EF4C19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73051" y="1167918"/>
            <a:ext cx="5257800" cy="650183"/>
          </a:xfrm>
        </p:spPr>
        <p:txBody>
          <a:bodyPr anchor="b">
            <a:normAutofit/>
          </a:bodyPr>
          <a:lstStyle>
            <a:lvl1pPr algn="l">
              <a:defRPr sz="2500" b="1">
                <a:solidFill>
                  <a:srgbClr val="004E4B"/>
                </a:solidFill>
              </a:defRPr>
            </a:lvl1pPr>
          </a:lstStyle>
          <a:p>
            <a:r>
              <a:rPr lang="pt-BR" dirty="0"/>
              <a:t>Nome do palestrante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85AF21-50DC-59A8-C442-84F2FEC6E7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90143" y="1873187"/>
            <a:ext cx="5257800" cy="495300"/>
          </a:xfrm>
        </p:spPr>
        <p:txBody>
          <a:bodyPr>
            <a:noAutofit/>
          </a:bodyPr>
          <a:lstStyle>
            <a:lvl1pPr marL="0" indent="0" algn="l">
              <a:buNone/>
              <a:defRPr sz="2500" i="1">
                <a:solidFill>
                  <a:srgbClr val="EE720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email@unimedpr.coop.br</a:t>
            </a:r>
          </a:p>
        </p:txBody>
      </p:sp>
    </p:spTree>
    <p:extLst>
      <p:ext uri="{BB962C8B-B14F-4D97-AF65-F5344CB8AC3E}">
        <p14:creationId xmlns:p14="http://schemas.microsoft.com/office/powerpoint/2010/main" val="1727707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0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1" indent="0" algn="ctr">
              <a:buNone/>
              <a:defRPr sz="2000"/>
            </a:lvl2pPr>
            <a:lvl3pPr marL="914150" indent="0" algn="ctr">
              <a:buNone/>
              <a:defRPr sz="1900"/>
            </a:lvl3pPr>
            <a:lvl4pPr marL="1371226" indent="0" algn="ctr">
              <a:buNone/>
              <a:defRPr sz="1600"/>
            </a:lvl4pPr>
            <a:lvl5pPr marL="1828301" indent="0" algn="ctr">
              <a:buNone/>
              <a:defRPr sz="1600"/>
            </a:lvl5pPr>
            <a:lvl6pPr marL="2285382" indent="0" algn="ctr">
              <a:buNone/>
              <a:defRPr sz="1600"/>
            </a:lvl6pPr>
            <a:lvl7pPr marL="2742450" indent="0" algn="ctr">
              <a:buNone/>
              <a:defRPr sz="1600"/>
            </a:lvl7pPr>
            <a:lvl8pPr marL="3199520" indent="0" algn="ctr">
              <a:buNone/>
              <a:defRPr sz="1600"/>
            </a:lvl8pPr>
            <a:lvl9pPr marL="3656591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307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2305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5722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31560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1" indent="0">
              <a:buNone/>
              <a:defRPr sz="2000" b="1"/>
            </a:lvl2pPr>
            <a:lvl3pPr marL="914150" indent="0">
              <a:buNone/>
              <a:defRPr sz="1900" b="1"/>
            </a:lvl3pPr>
            <a:lvl4pPr marL="1371226" indent="0">
              <a:buNone/>
              <a:defRPr sz="1600" b="1"/>
            </a:lvl4pPr>
            <a:lvl5pPr marL="1828301" indent="0">
              <a:buNone/>
              <a:defRPr sz="1600" b="1"/>
            </a:lvl5pPr>
            <a:lvl6pPr marL="2285382" indent="0">
              <a:buNone/>
              <a:defRPr sz="1600" b="1"/>
            </a:lvl6pPr>
            <a:lvl7pPr marL="2742450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1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1" indent="0">
              <a:buNone/>
              <a:defRPr sz="2000" b="1"/>
            </a:lvl2pPr>
            <a:lvl3pPr marL="914150" indent="0">
              <a:buNone/>
              <a:defRPr sz="1900" b="1"/>
            </a:lvl3pPr>
            <a:lvl4pPr marL="1371226" indent="0">
              <a:buNone/>
              <a:defRPr sz="1600" b="1"/>
            </a:lvl4pPr>
            <a:lvl5pPr marL="1828301" indent="0">
              <a:buNone/>
              <a:defRPr sz="1600" b="1"/>
            </a:lvl5pPr>
            <a:lvl6pPr marL="2285382" indent="0">
              <a:buNone/>
              <a:defRPr sz="1600" b="1"/>
            </a:lvl6pPr>
            <a:lvl7pPr marL="2742450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1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41495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1000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0519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1" indent="0">
              <a:buNone/>
              <a:defRPr sz="1500"/>
            </a:lvl2pPr>
            <a:lvl3pPr marL="914150" indent="0">
              <a:buNone/>
              <a:defRPr sz="1200"/>
            </a:lvl3pPr>
            <a:lvl4pPr marL="1371226" indent="0">
              <a:buNone/>
              <a:defRPr sz="1100"/>
            </a:lvl4pPr>
            <a:lvl5pPr marL="1828301" indent="0">
              <a:buNone/>
              <a:defRPr sz="1100"/>
            </a:lvl5pPr>
            <a:lvl6pPr marL="2285382" indent="0">
              <a:buNone/>
              <a:defRPr sz="1100"/>
            </a:lvl6pPr>
            <a:lvl7pPr marL="2742450" indent="0">
              <a:buNone/>
              <a:defRPr sz="1100"/>
            </a:lvl7pPr>
            <a:lvl8pPr marL="3199520" indent="0">
              <a:buNone/>
              <a:defRPr sz="1100"/>
            </a:lvl8pPr>
            <a:lvl9pPr marL="3656591" indent="0">
              <a:buNone/>
              <a:defRPr sz="11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0319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1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301" indent="0">
              <a:buNone/>
              <a:defRPr sz="2000"/>
            </a:lvl5pPr>
            <a:lvl6pPr marL="2285382" indent="0">
              <a:buNone/>
              <a:defRPr sz="2000"/>
            </a:lvl6pPr>
            <a:lvl7pPr marL="2742450" indent="0">
              <a:buNone/>
              <a:defRPr sz="2000"/>
            </a:lvl7pPr>
            <a:lvl8pPr marL="3199520" indent="0">
              <a:buNone/>
              <a:defRPr sz="2000"/>
            </a:lvl8pPr>
            <a:lvl9pPr marL="3656591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1" indent="0">
              <a:buNone/>
              <a:defRPr sz="1500"/>
            </a:lvl2pPr>
            <a:lvl3pPr marL="914150" indent="0">
              <a:buNone/>
              <a:defRPr sz="1200"/>
            </a:lvl3pPr>
            <a:lvl4pPr marL="1371226" indent="0">
              <a:buNone/>
              <a:defRPr sz="1100"/>
            </a:lvl4pPr>
            <a:lvl5pPr marL="1828301" indent="0">
              <a:buNone/>
              <a:defRPr sz="1100"/>
            </a:lvl5pPr>
            <a:lvl6pPr marL="2285382" indent="0">
              <a:buNone/>
              <a:defRPr sz="1100"/>
            </a:lvl6pPr>
            <a:lvl7pPr marL="2742450" indent="0">
              <a:buNone/>
              <a:defRPr sz="1100"/>
            </a:lvl7pPr>
            <a:lvl8pPr marL="3199520" indent="0">
              <a:buNone/>
              <a:defRPr sz="1100"/>
            </a:lvl8pPr>
            <a:lvl9pPr marL="3656591" indent="0">
              <a:buNone/>
              <a:defRPr sz="11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5539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9101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B3FC177-CF1B-45E5-A681-F0E4B0419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1842-20DA-4A70-AB50-A4D5898F82B0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776E056-2085-0BD4-14DF-6AC864468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11EA425-5235-E0CB-FA18-8B19C07A3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5EA62-CBB0-4E6F-86D7-3156DC9EF6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8290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42"/>
            <a:ext cx="2628900" cy="581183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42"/>
            <a:ext cx="7734300" cy="581183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5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730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1514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B417FF-3038-BEE5-1257-69B46C496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2D9B2F-4D6B-FDD7-1D23-0CF41E409D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147461-1B25-428A-9C05-E5359918A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5E5D7E-498E-9D2C-9C10-0B0EAB982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8192DE-0DB0-2828-2E63-FEAE09C9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00110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E3C39-C73D-B6D1-ACBB-F0DD93A6D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944300-E902-90A1-49E7-68E93759B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5D22D3-A993-58D6-D382-C5A222A00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72E7C2-2208-D49B-8CF6-D4BA8F938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0DED84-0BB4-BD94-0A61-36DA666D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14759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338CF-FFD9-60BC-5548-334AF51F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7D9B4C-BDFE-E47B-4C7C-18BB6325C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7282DC-D007-7F68-BF1F-24B1CF3CF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978F15-5588-C260-5D10-53DEBF0A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7C145C-67EE-A10B-775D-356E2B65E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4286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BC7DD-E095-59DF-50E6-1D3DF5340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ABA195-EDF7-24B1-1B76-FAF2D2FAB6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4ECFE62-D895-FBCB-C678-CE6D7A9E6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D613068-FF7F-136F-D4DB-B7D2E52F1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C50407D-C6D1-936A-456F-703A26F5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6EA843C-6745-D99C-84B8-39E96416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0620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19EEDC-F75D-EFE5-7C29-DB525C28E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2278AF4-1E54-7E94-7293-87C9CFD1D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6E86787-A44E-503E-DA58-911412B72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8FF4936-2BC5-B1ED-3CE8-25939B163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E709655-671B-32A5-EC33-DF64F704F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23DE07B-C546-4F9B-566B-4B1CE6BBA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280F14C-FBCA-D609-D6AA-4C6146EAF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DA4AA23-87EA-E7A8-AC95-C3111A88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32059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F95D52-4383-2E07-4C7A-EAE6FAEF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68FDB2C-C411-F2D5-AAF4-A25ACFFE2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6BDC119-50CD-FF24-B54B-2EF1B3B80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89B860D-61AD-21E3-93B2-5580CC75D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8358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46AC55A-8C19-C778-DB0E-2D193F20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0F9642E-91B1-3762-8425-2A160EC06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30D9F3-D874-7446-0FA8-38B7AE25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4950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1" indent="0" algn="ctr">
              <a:buNone/>
              <a:defRPr sz="2000"/>
            </a:lvl2pPr>
            <a:lvl3pPr marL="914150" indent="0" algn="ctr">
              <a:buNone/>
              <a:defRPr sz="1900"/>
            </a:lvl3pPr>
            <a:lvl4pPr marL="1371226" indent="0" algn="ctr">
              <a:buNone/>
              <a:defRPr sz="1600"/>
            </a:lvl4pPr>
            <a:lvl5pPr marL="1828301" indent="0" algn="ctr">
              <a:buNone/>
              <a:defRPr sz="1600"/>
            </a:lvl5pPr>
            <a:lvl6pPr marL="2285382" indent="0" algn="ctr">
              <a:buNone/>
              <a:defRPr sz="1600"/>
            </a:lvl6pPr>
            <a:lvl7pPr marL="2742450" indent="0" algn="ctr">
              <a:buNone/>
              <a:defRPr sz="1600"/>
            </a:lvl7pPr>
            <a:lvl8pPr marL="3199520" indent="0" algn="ctr">
              <a:buNone/>
              <a:defRPr sz="1600"/>
            </a:lvl8pPr>
            <a:lvl9pPr marL="3656591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3520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1175DE-942B-19E4-853E-3731AF7EA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C857A0-A851-5DE1-9495-74B23D3DE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43F8A44-F4B1-BEC4-B765-41618B18D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CC9E3A6-3124-FE81-77EA-A59C142C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DBD0D0C-71BF-56A5-F8BA-3CAF849F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CCF3457-7058-ADFD-052C-16177EAA2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84378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6E7D6-71D8-DD10-5F28-27C41081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558573-E4D7-8461-8FBD-5A149BFA6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0C53C76-5F53-32B6-ED69-E3181F962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89FAFDD-8E78-D8BD-E7FA-3B8CE6312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7AB85BC-D902-4B48-C978-2C7AE01C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0C3801A-E144-A288-2F89-E05B7EF77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69977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3BA2BA-92B6-78EE-500A-54360399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7FE5B9-B18E-D597-C14E-82A4A14F4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7A3588-029E-BA38-5742-82D6F2389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7FCCB8-4A40-D6F5-2B9A-9F43EDA74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DEB113-D9F1-4F70-D89F-17F9775C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9406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8C65DE8-F230-D0AD-0DD3-7FA3272DF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BD70169-8052-6B62-638C-0AA2E95F2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595F3C-C9E3-69CA-5C36-AB82188D8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F29451-6917-1E5B-0147-BBC1F9B0A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F36318-F6EE-343C-D901-6CD5FE91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74891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71" indent="0" algn="ctr">
              <a:buNone/>
              <a:defRPr sz="2000"/>
            </a:lvl2pPr>
            <a:lvl3pPr marL="914150" indent="0" algn="ctr">
              <a:buNone/>
              <a:defRPr sz="1900"/>
            </a:lvl3pPr>
            <a:lvl4pPr marL="1371226" indent="0" algn="ctr">
              <a:buNone/>
              <a:defRPr sz="1600"/>
            </a:lvl4pPr>
            <a:lvl5pPr marL="1828301" indent="0" algn="ctr">
              <a:buNone/>
              <a:defRPr sz="1600"/>
            </a:lvl5pPr>
            <a:lvl6pPr marL="2285382" indent="0" algn="ctr">
              <a:buNone/>
              <a:defRPr sz="1600"/>
            </a:lvl6pPr>
            <a:lvl7pPr marL="2742450" indent="0" algn="ctr">
              <a:buNone/>
              <a:defRPr sz="1600"/>
            </a:lvl7pPr>
            <a:lvl8pPr marL="3199520" indent="0" algn="ctr">
              <a:buNone/>
              <a:defRPr sz="1600"/>
            </a:lvl8pPr>
            <a:lvl9pPr marL="3656591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04227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03508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2776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025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1" indent="0">
              <a:buNone/>
              <a:defRPr sz="2000" b="1"/>
            </a:lvl2pPr>
            <a:lvl3pPr marL="914150" indent="0">
              <a:buNone/>
              <a:defRPr sz="1900" b="1"/>
            </a:lvl3pPr>
            <a:lvl4pPr marL="1371226" indent="0">
              <a:buNone/>
              <a:defRPr sz="1600" b="1"/>
            </a:lvl4pPr>
            <a:lvl5pPr marL="1828301" indent="0">
              <a:buNone/>
              <a:defRPr sz="1600" b="1"/>
            </a:lvl5pPr>
            <a:lvl6pPr marL="2285382" indent="0">
              <a:buNone/>
              <a:defRPr sz="1600" b="1"/>
            </a:lvl6pPr>
            <a:lvl7pPr marL="2742450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1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1" indent="0">
              <a:buNone/>
              <a:defRPr sz="2000" b="1"/>
            </a:lvl2pPr>
            <a:lvl3pPr marL="914150" indent="0">
              <a:buNone/>
              <a:defRPr sz="1900" b="1"/>
            </a:lvl3pPr>
            <a:lvl4pPr marL="1371226" indent="0">
              <a:buNone/>
              <a:defRPr sz="1600" b="1"/>
            </a:lvl4pPr>
            <a:lvl5pPr marL="1828301" indent="0">
              <a:buNone/>
              <a:defRPr sz="1600" b="1"/>
            </a:lvl5pPr>
            <a:lvl6pPr marL="2285382" indent="0">
              <a:buNone/>
              <a:defRPr sz="1600" b="1"/>
            </a:lvl6pPr>
            <a:lvl7pPr marL="2742450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1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41805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20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7446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66540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1" indent="0">
              <a:buNone/>
              <a:defRPr sz="1500"/>
            </a:lvl2pPr>
            <a:lvl3pPr marL="914150" indent="0">
              <a:buNone/>
              <a:defRPr sz="1200"/>
            </a:lvl3pPr>
            <a:lvl4pPr marL="1371226" indent="0">
              <a:buNone/>
              <a:defRPr sz="1100"/>
            </a:lvl4pPr>
            <a:lvl5pPr marL="1828301" indent="0">
              <a:buNone/>
              <a:defRPr sz="1100"/>
            </a:lvl5pPr>
            <a:lvl6pPr marL="2285382" indent="0">
              <a:buNone/>
              <a:defRPr sz="1100"/>
            </a:lvl6pPr>
            <a:lvl7pPr marL="2742450" indent="0">
              <a:buNone/>
              <a:defRPr sz="1100"/>
            </a:lvl7pPr>
            <a:lvl8pPr marL="3199520" indent="0">
              <a:buNone/>
              <a:defRPr sz="1100"/>
            </a:lvl8pPr>
            <a:lvl9pPr marL="3656591" indent="0">
              <a:buNone/>
              <a:defRPr sz="11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0805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4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71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301" indent="0">
              <a:buNone/>
              <a:defRPr sz="2000"/>
            </a:lvl5pPr>
            <a:lvl6pPr marL="2285382" indent="0">
              <a:buNone/>
              <a:defRPr sz="2000"/>
            </a:lvl6pPr>
            <a:lvl7pPr marL="2742450" indent="0">
              <a:buNone/>
              <a:defRPr sz="2000"/>
            </a:lvl7pPr>
            <a:lvl8pPr marL="3199520" indent="0">
              <a:buNone/>
              <a:defRPr sz="2000"/>
            </a:lvl8pPr>
            <a:lvl9pPr marL="3656591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71" indent="0">
              <a:buNone/>
              <a:defRPr sz="1500"/>
            </a:lvl2pPr>
            <a:lvl3pPr marL="914150" indent="0">
              <a:buNone/>
              <a:defRPr sz="1200"/>
            </a:lvl3pPr>
            <a:lvl4pPr marL="1371226" indent="0">
              <a:buNone/>
              <a:defRPr sz="1100"/>
            </a:lvl4pPr>
            <a:lvl5pPr marL="1828301" indent="0">
              <a:buNone/>
              <a:defRPr sz="1100"/>
            </a:lvl5pPr>
            <a:lvl6pPr marL="2285382" indent="0">
              <a:buNone/>
              <a:defRPr sz="1100"/>
            </a:lvl6pPr>
            <a:lvl7pPr marL="2742450" indent="0">
              <a:buNone/>
              <a:defRPr sz="1100"/>
            </a:lvl7pPr>
            <a:lvl8pPr marL="3199520" indent="0">
              <a:buNone/>
              <a:defRPr sz="1100"/>
            </a:lvl8pPr>
            <a:lvl9pPr marL="3656591" indent="0">
              <a:buNone/>
              <a:defRPr sz="11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60224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45404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42"/>
            <a:ext cx="2628900" cy="581183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42"/>
            <a:ext cx="7734300" cy="581183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6333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02837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obj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7276" b="1" i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477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7431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22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1" indent="0">
              <a:buNone/>
              <a:defRPr sz="2000" b="1"/>
            </a:lvl2pPr>
            <a:lvl3pPr marL="914150" indent="0">
              <a:buNone/>
              <a:defRPr sz="1900" b="1"/>
            </a:lvl3pPr>
            <a:lvl4pPr marL="1371226" indent="0">
              <a:buNone/>
              <a:defRPr sz="1600" b="1"/>
            </a:lvl4pPr>
            <a:lvl5pPr marL="1828301" indent="0">
              <a:buNone/>
              <a:defRPr sz="1600" b="1"/>
            </a:lvl5pPr>
            <a:lvl6pPr marL="2285382" indent="0">
              <a:buNone/>
              <a:defRPr sz="1600" b="1"/>
            </a:lvl6pPr>
            <a:lvl7pPr marL="2742450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1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1" indent="0">
              <a:buNone/>
              <a:defRPr sz="2000" b="1"/>
            </a:lvl2pPr>
            <a:lvl3pPr marL="914150" indent="0">
              <a:buNone/>
              <a:defRPr sz="1900" b="1"/>
            </a:lvl3pPr>
            <a:lvl4pPr marL="1371226" indent="0">
              <a:buNone/>
              <a:defRPr sz="1600" b="1"/>
            </a:lvl4pPr>
            <a:lvl5pPr marL="1828301" indent="0">
              <a:buNone/>
              <a:defRPr sz="1600" b="1"/>
            </a:lvl5pPr>
            <a:lvl6pPr marL="2285382" indent="0">
              <a:buNone/>
              <a:defRPr sz="1600" b="1"/>
            </a:lvl6pPr>
            <a:lvl7pPr marL="2742450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1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8944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C30443E-9884-8B65-32DB-7D3862F4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141D7F-04A5-AB0A-0A47-977446130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D3E928-B92E-02CA-1CD9-64E7F03701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2C094-D3D6-45FB-A0F0-3B7F132F4169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E0646F-1AB7-50F8-BCAA-668393206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92BFFAA-7715-49AD-C704-B956B1EC9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A2B52-D0DF-47C8-BF8B-64BBD7CE9E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077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49" r:id="rId3"/>
    <p:sldLayoutId id="214748368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0" tIns="45718" rIns="91420" bIns="45718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0" tIns="45718" rIns="91420" bIns="45718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27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734" r:id="rId14"/>
  </p:sldLayoutIdLst>
  <p:txStyles>
    <p:titleStyle>
      <a:lvl1pPr algn="l" defTabSz="91415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1" indent="-228541" algn="l" defTabSz="91415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2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9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1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1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6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61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42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1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01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82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5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1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5CFD7EB-8FCB-5230-9C2E-44BF3BC3E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D76916-10C1-4754-1E62-E5F44031C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7A3019-B6E8-ADB2-7E42-56451238FA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1842-20DA-4A70-AB50-A4D5898F82B0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F7ED4D-2A48-5C6F-12A3-D55333F72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1CE5D6-D2E7-F33A-9391-B81C5BCD4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5EA62-CBB0-4E6F-86D7-3156DC9EF66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602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0" tIns="45718" rIns="91420" bIns="45718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0" tIns="45718" rIns="91420" bIns="45718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972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l" defTabSz="91415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1" indent="-228541" algn="l" defTabSz="91415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2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9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1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1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6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61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42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1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01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82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5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1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C2A6943-A87C-A805-A6DB-44F56669F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CB730FC-6B33-A889-AAF2-91881CED3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250C56-C09F-885A-370D-CE09500ABA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C38F5-E3EF-B148-AD07-DA2744028625}" type="datetimeFigureOut">
              <a:rPr lang="pt-BR" smtClean="0"/>
              <a:t>11/10/2023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71F060-2B5C-1B1E-35F4-4F4150889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1C3984-5901-9B76-C6FE-E2E02A9DB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78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0" tIns="45718" rIns="91420" bIns="45718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0" tIns="45718" rIns="91420" bIns="45718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4844E-9356-449C-80E5-8FCD063E0688}" type="datetimeFigureOut">
              <a:rPr lang="pt-BR" smtClean="0"/>
              <a:pPr/>
              <a:t>11/10/2023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20" tIns="45718" rIns="9142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72385-49B5-4746-AC0F-62C0FB891F1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37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l" defTabSz="91415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1" indent="-228541" algn="l" defTabSz="91415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22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9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1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10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6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61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42" indent="-228541" algn="l" defTabSz="91415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1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01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82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5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1" algn="l" defTabSz="9141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gif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gif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0.wmf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8.png"/><Relationship Id="rId21" Type="http://schemas.openxmlformats.org/officeDocument/2006/relationships/customXml" Target="../ink/ink9.xml"/><Relationship Id="rId42" Type="http://schemas.openxmlformats.org/officeDocument/2006/relationships/image" Target="../media/image46.png"/><Relationship Id="rId47" Type="http://schemas.openxmlformats.org/officeDocument/2006/relationships/customXml" Target="../ink/ink22.xml"/><Relationship Id="rId63" Type="http://schemas.openxmlformats.org/officeDocument/2006/relationships/customXml" Target="../ink/ink30.xml"/><Relationship Id="rId68" Type="http://schemas.openxmlformats.org/officeDocument/2006/relationships/image" Target="../media/image120.png"/><Relationship Id="rId84" Type="http://schemas.openxmlformats.org/officeDocument/2006/relationships/image" Target="../media/image200.png"/><Relationship Id="rId16" Type="http://schemas.openxmlformats.org/officeDocument/2006/relationships/image" Target="../media/image33.png"/><Relationship Id="rId11" Type="http://schemas.openxmlformats.org/officeDocument/2006/relationships/customXml" Target="../ink/ink4.xml"/><Relationship Id="rId32" Type="http://schemas.openxmlformats.org/officeDocument/2006/relationships/image" Target="../media/image41.png"/><Relationship Id="rId37" Type="http://schemas.openxmlformats.org/officeDocument/2006/relationships/customXml" Target="../ink/ink17.xml"/><Relationship Id="rId53" Type="http://schemas.openxmlformats.org/officeDocument/2006/relationships/customXml" Target="../ink/ink25.xml"/><Relationship Id="rId58" Type="http://schemas.openxmlformats.org/officeDocument/2006/relationships/image" Target="../media/image54.png"/><Relationship Id="rId74" Type="http://schemas.openxmlformats.org/officeDocument/2006/relationships/image" Target="../media/image15.png"/><Relationship Id="rId79" Type="http://schemas.openxmlformats.org/officeDocument/2006/relationships/customXml" Target="../ink/ink38.xml"/><Relationship Id="rId5" Type="http://schemas.openxmlformats.org/officeDocument/2006/relationships/image" Target="../media/image12.png"/><Relationship Id="rId61" Type="http://schemas.openxmlformats.org/officeDocument/2006/relationships/customXml" Target="../ink/ink29.xml"/><Relationship Id="rId82" Type="http://schemas.openxmlformats.org/officeDocument/2006/relationships/image" Target="../media/image190.png"/><Relationship Id="rId19" Type="http://schemas.openxmlformats.org/officeDocument/2006/relationships/customXml" Target="../ink/ink8.xml"/><Relationship Id="rId14" Type="http://schemas.openxmlformats.org/officeDocument/2006/relationships/image" Target="../media/image320.png"/><Relationship Id="rId22" Type="http://schemas.openxmlformats.org/officeDocument/2006/relationships/image" Target="../media/image36.png"/><Relationship Id="rId27" Type="http://schemas.openxmlformats.org/officeDocument/2006/relationships/customXml" Target="../ink/ink12.xml"/><Relationship Id="rId30" Type="http://schemas.openxmlformats.org/officeDocument/2006/relationships/image" Target="../media/image40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49.png"/><Relationship Id="rId56" Type="http://schemas.openxmlformats.org/officeDocument/2006/relationships/image" Target="../media/image53.png"/><Relationship Id="rId64" Type="http://schemas.openxmlformats.org/officeDocument/2006/relationships/image" Target="../media/image57.png"/><Relationship Id="rId69" Type="http://schemas.openxmlformats.org/officeDocument/2006/relationships/customXml" Target="../ink/ink33.xml"/><Relationship Id="rId77" Type="http://schemas.openxmlformats.org/officeDocument/2006/relationships/customXml" Target="../ink/ink37.xml"/><Relationship Id="rId8" Type="http://schemas.openxmlformats.org/officeDocument/2006/relationships/image" Target="../media/image29.png"/><Relationship Id="rId51" Type="http://schemas.openxmlformats.org/officeDocument/2006/relationships/customXml" Target="../ink/ink24.xml"/><Relationship Id="rId72" Type="http://schemas.openxmlformats.org/officeDocument/2006/relationships/image" Target="../media/image14.png"/><Relationship Id="rId80" Type="http://schemas.openxmlformats.org/officeDocument/2006/relationships/image" Target="../media/image180.png"/><Relationship Id="rId3" Type="http://schemas.openxmlformats.org/officeDocument/2006/relationships/image" Target="../media/image9.gif"/><Relationship Id="rId12" Type="http://schemas.openxmlformats.org/officeDocument/2006/relationships/image" Target="../media/image310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44.png"/><Relationship Id="rId46" Type="http://schemas.openxmlformats.org/officeDocument/2006/relationships/image" Target="../media/image48.png"/><Relationship Id="rId59" Type="http://schemas.openxmlformats.org/officeDocument/2006/relationships/customXml" Target="../ink/ink28.xml"/><Relationship Id="rId67" Type="http://schemas.openxmlformats.org/officeDocument/2006/relationships/customXml" Target="../ink/ink32.xml"/><Relationship Id="rId20" Type="http://schemas.openxmlformats.org/officeDocument/2006/relationships/image" Target="../media/image35.png"/><Relationship Id="rId41" Type="http://schemas.openxmlformats.org/officeDocument/2006/relationships/customXml" Target="../ink/ink19.xml"/><Relationship Id="rId54" Type="http://schemas.openxmlformats.org/officeDocument/2006/relationships/image" Target="../media/image52.png"/><Relationship Id="rId62" Type="http://schemas.openxmlformats.org/officeDocument/2006/relationships/image" Target="../media/image56.png"/><Relationship Id="rId70" Type="http://schemas.openxmlformats.org/officeDocument/2006/relationships/image" Target="../media/image13.png"/><Relationship Id="rId75" Type="http://schemas.openxmlformats.org/officeDocument/2006/relationships/customXml" Target="../ink/ink36.xml"/><Relationship Id="rId83" Type="http://schemas.openxmlformats.org/officeDocument/2006/relationships/customXml" Target="../ink/ink40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39.png"/><Relationship Id="rId36" Type="http://schemas.openxmlformats.org/officeDocument/2006/relationships/image" Target="../media/image43.png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image" Target="../media/image300.png"/><Relationship Id="rId31" Type="http://schemas.openxmlformats.org/officeDocument/2006/relationships/customXml" Target="../ink/ink14.xml"/><Relationship Id="rId44" Type="http://schemas.openxmlformats.org/officeDocument/2006/relationships/image" Target="../media/image47.png"/><Relationship Id="rId52" Type="http://schemas.openxmlformats.org/officeDocument/2006/relationships/image" Target="../media/image51.png"/><Relationship Id="rId60" Type="http://schemas.openxmlformats.org/officeDocument/2006/relationships/image" Target="../media/image55.png"/><Relationship Id="rId65" Type="http://schemas.openxmlformats.org/officeDocument/2006/relationships/customXml" Target="../ink/ink31.xml"/><Relationship Id="rId73" Type="http://schemas.openxmlformats.org/officeDocument/2006/relationships/customXml" Target="../ink/ink35.xml"/><Relationship Id="rId78" Type="http://schemas.openxmlformats.org/officeDocument/2006/relationships/image" Target="../media/image17.png"/><Relationship Id="rId81" Type="http://schemas.openxmlformats.org/officeDocument/2006/relationships/customXml" Target="../ink/ink39.xml"/><Relationship Id="rId4" Type="http://schemas.openxmlformats.org/officeDocument/2006/relationships/image" Target="../media/image10.wmf"/><Relationship Id="rId9" Type="http://schemas.openxmlformats.org/officeDocument/2006/relationships/customXml" Target="../ink/ink3.xml"/><Relationship Id="rId13" Type="http://schemas.openxmlformats.org/officeDocument/2006/relationships/customXml" Target="../ink/ink5.xml"/><Relationship Id="rId18" Type="http://schemas.openxmlformats.org/officeDocument/2006/relationships/image" Target="../media/image34.png"/><Relationship Id="rId39" Type="http://schemas.openxmlformats.org/officeDocument/2006/relationships/customXml" Target="../ink/ink18.xml"/><Relationship Id="rId34" Type="http://schemas.openxmlformats.org/officeDocument/2006/relationships/image" Target="../media/image42.png"/><Relationship Id="rId50" Type="http://schemas.openxmlformats.org/officeDocument/2006/relationships/image" Target="../media/image50.png"/><Relationship Id="rId55" Type="http://schemas.openxmlformats.org/officeDocument/2006/relationships/customXml" Target="../ink/ink26.xml"/><Relationship Id="rId76" Type="http://schemas.openxmlformats.org/officeDocument/2006/relationships/image" Target="../media/image16.png"/><Relationship Id="rId7" Type="http://schemas.openxmlformats.org/officeDocument/2006/relationships/customXml" Target="../ink/ink2.xml"/><Relationship Id="rId71" Type="http://schemas.openxmlformats.org/officeDocument/2006/relationships/customXml" Target="../ink/ink34.xml"/><Relationship Id="rId2" Type="http://schemas.openxmlformats.org/officeDocument/2006/relationships/notesSlide" Target="../notesSlides/notesSlide6.xml"/><Relationship Id="rId29" Type="http://schemas.openxmlformats.org/officeDocument/2006/relationships/customXml" Target="../ink/ink13.xml"/><Relationship Id="rId24" Type="http://schemas.openxmlformats.org/officeDocument/2006/relationships/image" Target="../media/image37.png"/><Relationship Id="rId40" Type="http://schemas.openxmlformats.org/officeDocument/2006/relationships/image" Target="../media/image45.png"/><Relationship Id="rId45" Type="http://schemas.openxmlformats.org/officeDocument/2006/relationships/customXml" Target="../ink/ink21.xml"/><Relationship Id="rId66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gif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5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6.jpeg"/><Relationship Id="rId7" Type="http://schemas.openxmlformats.org/officeDocument/2006/relationships/image" Target="../media/image59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37.jpeg"/><Relationship Id="rId9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gif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gif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3" Type="http://schemas.openxmlformats.org/officeDocument/2006/relationships/image" Target="../media/image9.gif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6" Type="http://schemas.openxmlformats.org/officeDocument/2006/relationships/customXml" Target="../ink/ink41.xml"/><Relationship Id="rId11" Type="http://schemas.openxmlformats.org/officeDocument/2006/relationships/image" Target="NULL"/><Relationship Id="rId5" Type="http://schemas.microsoft.com/office/2007/relationships/hdphoto" Target="../media/hdphoto5.wdp"/><Relationship Id="rId15" Type="http://schemas.openxmlformats.org/officeDocument/2006/relationships/image" Target="NULL"/><Relationship Id="rId10" Type="http://schemas.openxmlformats.org/officeDocument/2006/relationships/customXml" Target="../ink/ink42.xml"/><Relationship Id="rId4" Type="http://schemas.openxmlformats.org/officeDocument/2006/relationships/image" Target="../media/image62.png"/><Relationship Id="rId9" Type="http://schemas.openxmlformats.org/officeDocument/2006/relationships/image" Target="NULL"/><Relationship Id="rId14" Type="http://schemas.openxmlformats.org/officeDocument/2006/relationships/customXml" Target="../ink/ink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microsoft.com/office/2007/relationships/hdphoto" Target="../media/hdphoto1.wdp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gi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CAF6B32-742B-FF04-628B-DBC5C85C14D0}"/>
              </a:ext>
            </a:extLst>
          </p:cNvPr>
          <p:cNvSpPr txBox="1"/>
          <p:nvPr/>
        </p:nvSpPr>
        <p:spPr>
          <a:xfrm>
            <a:off x="264270" y="1797784"/>
            <a:ext cx="6460435" cy="16312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000" b="0" i="0" u="none" strike="noStrike" kern="1200" cap="none" spc="0" normalizeH="0" baseline="0" noProof="0" dirty="0">
                <a:ln>
                  <a:noFill/>
                </a:ln>
                <a:solidFill>
                  <a:srgbClr val="34596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FUTUROS DESEJÁVEIS 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000" dirty="0">
                <a:solidFill>
                  <a:srgbClr val="34596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...</a:t>
            </a:r>
            <a:r>
              <a:rPr kumimoji="0" lang="pt-BR" sz="5000" b="0" i="0" u="none" strike="noStrike" kern="1200" cap="none" spc="0" normalizeH="0" baseline="0" noProof="0" dirty="0">
                <a:ln>
                  <a:noFill/>
                </a:ln>
                <a:solidFill>
                  <a:srgbClr val="34596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 POSSÍVEIS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dirty="0">
                <a:solidFill>
                  <a:srgbClr val="34596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Lala Deheinzelin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34596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818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882AA2A1-A76E-7F6A-58B6-2A8DB9821C34}"/>
              </a:ext>
            </a:extLst>
          </p:cNvPr>
          <p:cNvGrpSpPr/>
          <p:nvPr/>
        </p:nvGrpSpPr>
        <p:grpSpPr>
          <a:xfrm>
            <a:off x="0" y="-17349"/>
            <a:ext cx="12192000" cy="6858001"/>
            <a:chOff x="0" y="-17189"/>
            <a:chExt cx="12192000" cy="6858001"/>
          </a:xfrm>
        </p:grpSpPr>
        <p:pic>
          <p:nvPicPr>
            <p:cNvPr id="10" name="Imagem 9" descr="Uma imagem contendo luz, computador, fio, telefone&#10;&#10;Descrição gerada automaticamente">
              <a:extLst>
                <a:ext uri="{FF2B5EF4-FFF2-40B4-BE49-F238E27FC236}">
                  <a16:creationId xmlns:a16="http://schemas.microsoft.com/office/drawing/2014/main" id="{63E057C0-A16F-E714-AED5-B329B38C5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823627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EC66531B-602A-26FE-1306-E0CB4610D7DF}"/>
                </a:ext>
              </a:extLst>
            </p:cNvPr>
            <p:cNvSpPr/>
            <p:nvPr/>
          </p:nvSpPr>
          <p:spPr>
            <a:xfrm>
              <a:off x="0" y="-17189"/>
              <a:ext cx="12192000" cy="6858001"/>
            </a:xfrm>
            <a:prstGeom prst="rect">
              <a:avLst/>
            </a:prstGeom>
            <a:solidFill>
              <a:srgbClr val="26262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FF99"/>
                </a:solidFill>
              </a:endParaRPr>
            </a:p>
          </p:txBody>
        </p:sp>
      </p:grpSp>
      <p:sp>
        <p:nvSpPr>
          <p:cNvPr id="2" name="Google Shape;427;p24">
            <a:extLst>
              <a:ext uri="{FF2B5EF4-FFF2-40B4-BE49-F238E27FC236}">
                <a16:creationId xmlns:a16="http://schemas.microsoft.com/office/drawing/2014/main" id="{A8EF5E0F-32A4-CFA0-EF73-9BC5F2112FB4}"/>
              </a:ext>
            </a:extLst>
          </p:cNvPr>
          <p:cNvSpPr/>
          <p:nvPr/>
        </p:nvSpPr>
        <p:spPr>
          <a:xfrm flipH="1">
            <a:off x="-250677" y="-84419"/>
            <a:ext cx="12191999" cy="7695454"/>
          </a:xfrm>
          <a:custGeom>
            <a:avLst/>
            <a:gdLst/>
            <a:ahLst/>
            <a:cxnLst/>
            <a:rect l="l" t="t" r="r" b="b"/>
            <a:pathLst>
              <a:path w="2573654" h="2148840" extrusionOk="0">
                <a:moveTo>
                  <a:pt x="1574857" y="0"/>
                </a:moveTo>
                <a:lnTo>
                  <a:pt x="1526119" y="556"/>
                </a:lnTo>
                <a:lnTo>
                  <a:pt x="1476991" y="2969"/>
                </a:lnTo>
                <a:lnTo>
                  <a:pt x="1427532" y="7275"/>
                </a:lnTo>
                <a:lnTo>
                  <a:pt x="1377801" y="13511"/>
                </a:lnTo>
                <a:lnTo>
                  <a:pt x="1327859" y="21716"/>
                </a:lnTo>
                <a:lnTo>
                  <a:pt x="1269954" y="32751"/>
                </a:lnTo>
                <a:lnTo>
                  <a:pt x="1213638" y="44290"/>
                </a:lnTo>
                <a:lnTo>
                  <a:pt x="1158878" y="56375"/>
                </a:lnTo>
                <a:lnTo>
                  <a:pt x="1105640" y="69050"/>
                </a:lnTo>
                <a:lnTo>
                  <a:pt x="1053890" y="82356"/>
                </a:lnTo>
                <a:lnTo>
                  <a:pt x="1003594" y="96336"/>
                </a:lnTo>
                <a:lnTo>
                  <a:pt x="954719" y="111033"/>
                </a:lnTo>
                <a:lnTo>
                  <a:pt x="907230" y="126489"/>
                </a:lnTo>
                <a:lnTo>
                  <a:pt x="861094" y="142747"/>
                </a:lnTo>
                <a:lnTo>
                  <a:pt x="816277" y="159848"/>
                </a:lnTo>
                <a:lnTo>
                  <a:pt x="772745" y="177837"/>
                </a:lnTo>
                <a:lnTo>
                  <a:pt x="730465" y="196754"/>
                </a:lnTo>
                <a:lnTo>
                  <a:pt x="689401" y="216643"/>
                </a:lnTo>
                <a:lnTo>
                  <a:pt x="649522" y="237546"/>
                </a:lnTo>
                <a:lnTo>
                  <a:pt x="610793" y="259506"/>
                </a:lnTo>
                <a:lnTo>
                  <a:pt x="573179" y="282564"/>
                </a:lnTo>
                <a:lnTo>
                  <a:pt x="536648" y="306765"/>
                </a:lnTo>
                <a:lnTo>
                  <a:pt x="501165" y="332149"/>
                </a:lnTo>
                <a:lnTo>
                  <a:pt x="466697" y="358761"/>
                </a:lnTo>
                <a:lnTo>
                  <a:pt x="433210" y="386641"/>
                </a:lnTo>
                <a:lnTo>
                  <a:pt x="400670" y="415833"/>
                </a:lnTo>
                <a:lnTo>
                  <a:pt x="369043" y="446379"/>
                </a:lnTo>
                <a:lnTo>
                  <a:pt x="338295" y="478322"/>
                </a:lnTo>
                <a:lnTo>
                  <a:pt x="308393" y="511703"/>
                </a:lnTo>
                <a:lnTo>
                  <a:pt x="279303" y="546567"/>
                </a:lnTo>
                <a:lnTo>
                  <a:pt x="250990" y="582955"/>
                </a:lnTo>
                <a:lnTo>
                  <a:pt x="223422" y="620909"/>
                </a:lnTo>
                <a:lnTo>
                  <a:pt x="196564" y="660472"/>
                </a:lnTo>
                <a:lnTo>
                  <a:pt x="170382" y="701687"/>
                </a:lnTo>
                <a:lnTo>
                  <a:pt x="144844" y="744597"/>
                </a:lnTo>
                <a:lnTo>
                  <a:pt x="119914" y="789242"/>
                </a:lnTo>
                <a:lnTo>
                  <a:pt x="95559" y="835668"/>
                </a:lnTo>
                <a:lnTo>
                  <a:pt x="71745" y="883914"/>
                </a:lnTo>
                <a:lnTo>
                  <a:pt x="48438" y="934025"/>
                </a:lnTo>
                <a:lnTo>
                  <a:pt x="25606" y="986043"/>
                </a:lnTo>
                <a:lnTo>
                  <a:pt x="6520" y="1047286"/>
                </a:lnTo>
                <a:lnTo>
                  <a:pt x="0" y="1110719"/>
                </a:lnTo>
                <a:lnTo>
                  <a:pt x="1233" y="1143119"/>
                </a:lnTo>
                <a:lnTo>
                  <a:pt x="12254" y="1209005"/>
                </a:lnTo>
                <a:lnTo>
                  <a:pt x="34096" y="1275971"/>
                </a:lnTo>
                <a:lnTo>
                  <a:pt x="66064" y="1343572"/>
                </a:lnTo>
                <a:lnTo>
                  <a:pt x="85628" y="1377472"/>
                </a:lnTo>
                <a:lnTo>
                  <a:pt x="107461" y="1411365"/>
                </a:lnTo>
                <a:lnTo>
                  <a:pt x="131477" y="1445194"/>
                </a:lnTo>
                <a:lnTo>
                  <a:pt x="157589" y="1478904"/>
                </a:lnTo>
                <a:lnTo>
                  <a:pt x="185710" y="1512440"/>
                </a:lnTo>
                <a:lnTo>
                  <a:pt x="215751" y="1545745"/>
                </a:lnTo>
                <a:lnTo>
                  <a:pt x="247628" y="1578766"/>
                </a:lnTo>
                <a:lnTo>
                  <a:pt x="281251" y="1611445"/>
                </a:lnTo>
                <a:lnTo>
                  <a:pt x="316535" y="1643728"/>
                </a:lnTo>
                <a:lnTo>
                  <a:pt x="353391" y="1675558"/>
                </a:lnTo>
                <a:lnTo>
                  <a:pt x="391733" y="1706881"/>
                </a:lnTo>
                <a:lnTo>
                  <a:pt x="431474" y="1737641"/>
                </a:lnTo>
                <a:lnTo>
                  <a:pt x="472527" y="1767782"/>
                </a:lnTo>
                <a:lnTo>
                  <a:pt x="514804" y="1797249"/>
                </a:lnTo>
                <a:lnTo>
                  <a:pt x="558218" y="1825986"/>
                </a:lnTo>
                <a:lnTo>
                  <a:pt x="602682" y="1853937"/>
                </a:lnTo>
                <a:lnTo>
                  <a:pt x="648109" y="1881048"/>
                </a:lnTo>
                <a:lnTo>
                  <a:pt x="694413" y="1907262"/>
                </a:lnTo>
                <a:lnTo>
                  <a:pt x="741505" y="1932524"/>
                </a:lnTo>
                <a:lnTo>
                  <a:pt x="789298" y="1956779"/>
                </a:lnTo>
                <a:lnTo>
                  <a:pt x="837707" y="1979971"/>
                </a:lnTo>
                <a:lnTo>
                  <a:pt x="886642" y="2002044"/>
                </a:lnTo>
                <a:lnTo>
                  <a:pt x="936018" y="2022943"/>
                </a:lnTo>
                <a:lnTo>
                  <a:pt x="985747" y="2042612"/>
                </a:lnTo>
                <a:lnTo>
                  <a:pt x="1035742" y="2060996"/>
                </a:lnTo>
                <a:lnTo>
                  <a:pt x="1085915" y="2078039"/>
                </a:lnTo>
                <a:lnTo>
                  <a:pt x="1136181" y="2093686"/>
                </a:lnTo>
                <a:lnTo>
                  <a:pt x="1186451" y="2107881"/>
                </a:lnTo>
                <a:lnTo>
                  <a:pt x="1236638" y="2120569"/>
                </a:lnTo>
                <a:lnTo>
                  <a:pt x="1286656" y="2131694"/>
                </a:lnTo>
                <a:lnTo>
                  <a:pt x="1337384" y="2140573"/>
                </a:lnTo>
                <a:lnTo>
                  <a:pt x="1387128" y="2146095"/>
                </a:lnTo>
                <a:lnTo>
                  <a:pt x="1435887" y="2148380"/>
                </a:lnTo>
                <a:lnTo>
                  <a:pt x="1483659" y="2147547"/>
                </a:lnTo>
                <a:lnTo>
                  <a:pt x="1530442" y="2143716"/>
                </a:lnTo>
                <a:lnTo>
                  <a:pt x="1576233" y="2137005"/>
                </a:lnTo>
                <a:lnTo>
                  <a:pt x="1621032" y="2127536"/>
                </a:lnTo>
                <a:lnTo>
                  <a:pt x="1664835" y="2115426"/>
                </a:lnTo>
                <a:lnTo>
                  <a:pt x="1707641" y="2100796"/>
                </a:lnTo>
                <a:lnTo>
                  <a:pt x="1749447" y="2083765"/>
                </a:lnTo>
                <a:lnTo>
                  <a:pt x="1790253" y="2064453"/>
                </a:lnTo>
                <a:lnTo>
                  <a:pt x="1830055" y="2042978"/>
                </a:lnTo>
                <a:lnTo>
                  <a:pt x="1868853" y="2019461"/>
                </a:lnTo>
                <a:lnTo>
                  <a:pt x="1906642" y="1994021"/>
                </a:lnTo>
                <a:lnTo>
                  <a:pt x="1943423" y="1966778"/>
                </a:lnTo>
                <a:lnTo>
                  <a:pt x="1979193" y="1937850"/>
                </a:lnTo>
                <a:lnTo>
                  <a:pt x="2013949" y="1907358"/>
                </a:lnTo>
                <a:lnTo>
                  <a:pt x="2047690" y="1875421"/>
                </a:lnTo>
                <a:lnTo>
                  <a:pt x="2080414" y="1842158"/>
                </a:lnTo>
                <a:lnTo>
                  <a:pt x="2112118" y="1807688"/>
                </a:lnTo>
                <a:lnTo>
                  <a:pt x="2142802" y="1772133"/>
                </a:lnTo>
                <a:lnTo>
                  <a:pt x="2172462" y="1735610"/>
                </a:lnTo>
                <a:lnTo>
                  <a:pt x="2201097" y="1698239"/>
                </a:lnTo>
                <a:lnTo>
                  <a:pt x="2228704" y="1660140"/>
                </a:lnTo>
                <a:lnTo>
                  <a:pt x="2255283" y="1621432"/>
                </a:lnTo>
                <a:lnTo>
                  <a:pt x="2280830" y="1582236"/>
                </a:lnTo>
                <a:lnTo>
                  <a:pt x="2305343" y="1542669"/>
                </a:lnTo>
                <a:lnTo>
                  <a:pt x="2328822" y="1502852"/>
                </a:lnTo>
                <a:lnTo>
                  <a:pt x="2351263" y="1462904"/>
                </a:lnTo>
                <a:lnTo>
                  <a:pt x="2372665" y="1422945"/>
                </a:lnTo>
                <a:lnTo>
                  <a:pt x="2393026" y="1383094"/>
                </a:lnTo>
                <a:lnTo>
                  <a:pt x="2412343" y="1343471"/>
                </a:lnTo>
                <a:lnTo>
                  <a:pt x="2430616" y="1304194"/>
                </a:lnTo>
                <a:lnTo>
                  <a:pt x="2447840" y="1265385"/>
                </a:lnTo>
                <a:lnTo>
                  <a:pt x="2464016" y="1227161"/>
                </a:lnTo>
                <a:lnTo>
                  <a:pt x="2479140" y="1189643"/>
                </a:lnTo>
                <a:lnTo>
                  <a:pt x="2493211" y="1152950"/>
                </a:lnTo>
                <a:lnTo>
                  <a:pt x="2518185" y="1082517"/>
                </a:lnTo>
                <a:lnTo>
                  <a:pt x="2538922" y="1016818"/>
                </a:lnTo>
                <a:lnTo>
                  <a:pt x="2558033" y="943681"/>
                </a:lnTo>
                <a:lnTo>
                  <a:pt x="2565710" y="901759"/>
                </a:lnTo>
                <a:lnTo>
                  <a:pt x="2570788" y="860315"/>
                </a:lnTo>
                <a:lnTo>
                  <a:pt x="2573327" y="819385"/>
                </a:lnTo>
                <a:lnTo>
                  <a:pt x="2573386" y="779007"/>
                </a:lnTo>
                <a:lnTo>
                  <a:pt x="2571025" y="739218"/>
                </a:lnTo>
                <a:lnTo>
                  <a:pt x="2566304" y="700055"/>
                </a:lnTo>
                <a:lnTo>
                  <a:pt x="2559282" y="661556"/>
                </a:lnTo>
                <a:lnTo>
                  <a:pt x="2550018" y="623758"/>
                </a:lnTo>
                <a:lnTo>
                  <a:pt x="2538574" y="586698"/>
                </a:lnTo>
                <a:lnTo>
                  <a:pt x="2525008" y="550414"/>
                </a:lnTo>
                <a:lnTo>
                  <a:pt x="2509380" y="514942"/>
                </a:lnTo>
                <a:lnTo>
                  <a:pt x="2491750" y="480320"/>
                </a:lnTo>
                <a:lnTo>
                  <a:pt x="2472177" y="446585"/>
                </a:lnTo>
                <a:lnTo>
                  <a:pt x="2450722" y="413774"/>
                </a:lnTo>
                <a:lnTo>
                  <a:pt x="2427443" y="381926"/>
                </a:lnTo>
                <a:lnTo>
                  <a:pt x="2402401" y="351076"/>
                </a:lnTo>
                <a:lnTo>
                  <a:pt x="2375654" y="321263"/>
                </a:lnTo>
                <a:lnTo>
                  <a:pt x="2347264" y="292523"/>
                </a:lnTo>
                <a:lnTo>
                  <a:pt x="2317290" y="264894"/>
                </a:lnTo>
                <a:lnTo>
                  <a:pt x="2285790" y="238413"/>
                </a:lnTo>
                <a:lnTo>
                  <a:pt x="2252826" y="213117"/>
                </a:lnTo>
                <a:lnTo>
                  <a:pt x="2218456" y="189044"/>
                </a:lnTo>
                <a:lnTo>
                  <a:pt x="2182741" y="166231"/>
                </a:lnTo>
                <a:lnTo>
                  <a:pt x="2145740" y="144715"/>
                </a:lnTo>
                <a:lnTo>
                  <a:pt x="2107512" y="124533"/>
                </a:lnTo>
                <a:lnTo>
                  <a:pt x="2068118" y="105723"/>
                </a:lnTo>
                <a:lnTo>
                  <a:pt x="2027617" y="88322"/>
                </a:lnTo>
                <a:lnTo>
                  <a:pt x="1986068" y="72367"/>
                </a:lnTo>
                <a:lnTo>
                  <a:pt x="1943532" y="57895"/>
                </a:lnTo>
                <a:lnTo>
                  <a:pt x="1900069" y="44944"/>
                </a:lnTo>
                <a:lnTo>
                  <a:pt x="1855737" y="33552"/>
                </a:lnTo>
                <a:lnTo>
                  <a:pt x="1810596" y="23754"/>
                </a:lnTo>
                <a:lnTo>
                  <a:pt x="1764707" y="15589"/>
                </a:lnTo>
                <a:lnTo>
                  <a:pt x="1718129" y="9094"/>
                </a:lnTo>
                <a:lnTo>
                  <a:pt x="1670921" y="4306"/>
                </a:lnTo>
                <a:lnTo>
                  <a:pt x="1623144" y="1262"/>
                </a:lnTo>
                <a:lnTo>
                  <a:pt x="1574857" y="0"/>
                </a:lnTo>
                <a:close/>
              </a:path>
            </a:pathLst>
          </a:custGeom>
          <a:solidFill>
            <a:schemeClr val="bg2">
              <a:lumMod val="50000"/>
              <a:alpha val="6627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tabLst/>
              <a:defRPr/>
            </a:pPr>
            <a:endParaRPr kumimoji="0" lang="pt-BR" sz="109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65F4A33-08DF-E0C4-8435-D564497A5D91}"/>
              </a:ext>
            </a:extLst>
          </p:cNvPr>
          <p:cNvSpPr txBox="1"/>
          <p:nvPr/>
        </p:nvSpPr>
        <p:spPr>
          <a:xfrm>
            <a:off x="1690414" y="348176"/>
            <a:ext cx="9169757" cy="5933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pt-BR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    </a:t>
            </a:r>
            <a:r>
              <a:rPr lang="pt-BR" sz="2800" b="1" dirty="0">
                <a:solidFill>
                  <a:srgbClr val="FFFF00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MACRO FORÇAS MOLDANDO O FUTURO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endParaRPr lang="pt-BR" sz="400" dirty="0">
              <a:solidFill>
                <a:schemeClr val="lt1"/>
              </a:solidFill>
              <a:latin typeface="Abadi" panose="020B0604020104020204" pitchFamily="34" charset="0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sz="2800" dirty="0">
                <a:solidFill>
                  <a:schemeClr val="lt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- </a:t>
            </a:r>
            <a:r>
              <a:rPr lang="pt-BR" sz="2800" dirty="0">
                <a:solidFill>
                  <a:srgbClr val="66FFCC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Crise ambiental </a:t>
            </a:r>
          </a:p>
          <a:p>
            <a:pPr lvl="0">
              <a:lnSpc>
                <a:spcPct val="150000"/>
              </a:lnSpc>
              <a:defRPr/>
            </a:pPr>
            <a:r>
              <a:rPr lang="pt-BR" sz="2800" dirty="0">
                <a:solidFill>
                  <a:srgbClr val="66FFCC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- Operando na 4ª Dimensão : virtual + IA</a:t>
            </a:r>
          </a:p>
          <a:p>
            <a:pPr lvl="0">
              <a:lnSpc>
                <a:spcPct val="150000"/>
              </a:lnSpc>
              <a:defRPr/>
            </a:pPr>
            <a:r>
              <a:rPr lang="pt-BR" sz="2800" dirty="0">
                <a:solidFill>
                  <a:schemeClr val="lt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- </a:t>
            </a:r>
            <a:r>
              <a:rPr lang="pt-BR" sz="2800" dirty="0">
                <a:solidFill>
                  <a:srgbClr val="3FCDFF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Mudança econômica: multimoedas, digitais, blockchain</a:t>
            </a:r>
          </a:p>
          <a:p>
            <a:pPr lvl="0">
              <a:lnSpc>
                <a:spcPct val="150000"/>
              </a:lnSpc>
              <a:defRPr/>
            </a:pPr>
            <a:r>
              <a:rPr lang="pt-BR" sz="2800" dirty="0">
                <a:solidFill>
                  <a:srgbClr val="3FCDFF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- Dados + novas métricas de avaliação</a:t>
            </a:r>
          </a:p>
          <a:p>
            <a:pPr lvl="0">
              <a:lnSpc>
                <a:spcPct val="150000"/>
              </a:lnSpc>
              <a:defRPr/>
            </a:pPr>
            <a:r>
              <a:rPr lang="pt-BR" sz="2800" dirty="0">
                <a:solidFill>
                  <a:schemeClr val="lt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- </a:t>
            </a:r>
            <a:r>
              <a:rPr lang="pt-BR" sz="2800" dirty="0">
                <a:solidFill>
                  <a:srgbClr val="FF99FF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Mudança de modelo político: preparar-se e participar</a:t>
            </a:r>
          </a:p>
          <a:p>
            <a:pPr lvl="0">
              <a:lnSpc>
                <a:spcPct val="150000"/>
              </a:lnSpc>
              <a:defRPr/>
            </a:pPr>
            <a:r>
              <a:rPr lang="pt-BR" sz="2800" dirty="0">
                <a:solidFill>
                  <a:srgbClr val="FF99FF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- Mais instituições capazes de cuidar “do todo ” </a:t>
            </a:r>
          </a:p>
          <a:p>
            <a:pPr lvl="0">
              <a:lnSpc>
                <a:spcPct val="150000"/>
              </a:lnSpc>
              <a:defRPr/>
            </a:pPr>
            <a:r>
              <a:rPr lang="pt-BR" sz="2800" dirty="0">
                <a:solidFill>
                  <a:schemeClr val="lt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- </a:t>
            </a:r>
            <a:r>
              <a:rPr lang="pt-BR" sz="2800" dirty="0">
                <a:solidFill>
                  <a:srgbClr val="FFC000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Novo modelo mental e organizacional: “COO”</a:t>
            </a:r>
          </a:p>
          <a:p>
            <a:pPr lvl="0">
              <a:lnSpc>
                <a:spcPct val="150000"/>
              </a:lnSpc>
              <a:defRPr/>
            </a:pPr>
            <a:r>
              <a:rPr lang="pt-BR" sz="2800" dirty="0">
                <a:solidFill>
                  <a:srgbClr val="FFC000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- Ameaças: saúde mental e polarização </a:t>
            </a:r>
            <a:r>
              <a:rPr lang="pt-BR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     </a:t>
            </a:r>
          </a:p>
        </p:txBody>
      </p:sp>
      <p:pic>
        <p:nvPicPr>
          <p:cNvPr id="3" name="Google Shape;56;p13">
            <a:extLst>
              <a:ext uri="{FF2B5EF4-FFF2-40B4-BE49-F238E27FC236}">
                <a16:creationId xmlns:a16="http://schemas.microsoft.com/office/drawing/2014/main" id="{AE9C8EE6-71EF-B156-823E-B5DDFC267BC9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5000" contrast="43000"/>
                    </a14:imgEffect>
                  </a14:imgLayer>
                </a14:imgProps>
              </a:ext>
            </a:extLst>
          </a:blip>
          <a:srcRect r="27432"/>
          <a:stretch/>
        </p:blipFill>
        <p:spPr>
          <a:xfrm>
            <a:off x="10675736" y="6282304"/>
            <a:ext cx="1138136" cy="3285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9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E0490824-9BA2-928A-6972-047A25F52BC2}"/>
              </a:ext>
            </a:extLst>
          </p:cNvPr>
          <p:cNvGrpSpPr/>
          <p:nvPr/>
        </p:nvGrpSpPr>
        <p:grpSpPr>
          <a:xfrm>
            <a:off x="-73634" y="-169334"/>
            <a:ext cx="12577214" cy="7145865"/>
            <a:chOff x="-73634" y="-169334"/>
            <a:chExt cx="12577214" cy="7145865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9A314401-933D-2BAF-3AD8-79EC5ECC7DCF}"/>
                </a:ext>
              </a:extLst>
            </p:cNvPr>
            <p:cNvGrpSpPr/>
            <p:nvPr/>
          </p:nvGrpSpPr>
          <p:grpSpPr>
            <a:xfrm>
              <a:off x="-73634" y="-169334"/>
              <a:ext cx="7016301" cy="7145865"/>
              <a:chOff x="-73635" y="-169326"/>
              <a:chExt cx="7016301" cy="7145865"/>
            </a:xfrm>
          </p:grpSpPr>
          <p:pic>
            <p:nvPicPr>
              <p:cNvPr id="2" name="Imagem 1">
                <a:extLst>
                  <a:ext uri="{FF2B5EF4-FFF2-40B4-BE49-F238E27FC236}">
                    <a16:creationId xmlns:a16="http://schemas.microsoft.com/office/drawing/2014/main" id="{091E72D8-7625-DA68-392F-4081D0D0F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790669" cy="6858000"/>
              </a:xfrm>
              <a:prstGeom prst="rect">
                <a:avLst/>
              </a:prstGeom>
            </p:spPr>
          </p:pic>
          <p:sp>
            <p:nvSpPr>
              <p:cNvPr id="17" name="Triângulo isósceles 16">
                <a:extLst>
                  <a:ext uri="{FF2B5EF4-FFF2-40B4-BE49-F238E27FC236}">
                    <a16:creationId xmlns:a16="http://schemas.microsoft.com/office/drawing/2014/main" id="{EF2DA275-4996-A0CE-CB64-7062ED187CA0}"/>
                  </a:ext>
                </a:extLst>
              </p:cNvPr>
              <p:cNvSpPr/>
              <p:nvPr/>
            </p:nvSpPr>
            <p:spPr>
              <a:xfrm rot="16200000">
                <a:off x="1559251" y="1593125"/>
                <a:ext cx="7145865" cy="3620964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Triângulo isósceles 18">
                <a:extLst>
                  <a:ext uri="{FF2B5EF4-FFF2-40B4-BE49-F238E27FC236}">
                    <a16:creationId xmlns:a16="http://schemas.microsoft.com/office/drawing/2014/main" id="{C12BA335-A2C8-4D9B-D56F-42E5C1DF32B6}"/>
                  </a:ext>
                </a:extLst>
              </p:cNvPr>
              <p:cNvSpPr/>
              <p:nvPr/>
            </p:nvSpPr>
            <p:spPr>
              <a:xfrm flipV="1">
                <a:off x="-73635" y="-3"/>
                <a:ext cx="6875735" cy="3547717"/>
              </a:xfrm>
              <a:prstGeom prst="triangle">
                <a:avLst>
                  <a:gd name="adj" fmla="val 5054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B4BE7465-7994-0AAD-1F30-74BD726DC07F}"/>
                  </a:ext>
                </a:extLst>
              </p:cNvPr>
              <p:cNvSpPr/>
              <p:nvPr/>
            </p:nvSpPr>
            <p:spPr>
              <a:xfrm>
                <a:off x="2405533" y="2702388"/>
                <a:ext cx="1234975" cy="14508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" name="Triângulo isósceles 2">
              <a:extLst>
                <a:ext uri="{FF2B5EF4-FFF2-40B4-BE49-F238E27FC236}">
                  <a16:creationId xmlns:a16="http://schemas.microsoft.com/office/drawing/2014/main" id="{966B533C-9355-F8D8-4992-8608EFD3D81F}"/>
                </a:ext>
              </a:extLst>
            </p:cNvPr>
            <p:cNvSpPr/>
            <p:nvPr/>
          </p:nvSpPr>
          <p:spPr>
            <a:xfrm>
              <a:off x="-73634" y="3428996"/>
              <a:ext cx="6875735" cy="3429004"/>
            </a:xfrm>
            <a:prstGeom prst="triangle">
              <a:avLst>
                <a:gd name="adj" fmla="val 5054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9F81B572-225A-9DB9-563D-A7BA3AED7639}"/>
                </a:ext>
              </a:extLst>
            </p:cNvPr>
            <p:cNvSpPr txBox="1"/>
            <p:nvPr/>
          </p:nvSpPr>
          <p:spPr>
            <a:xfrm>
              <a:off x="3640508" y="3931022"/>
              <a:ext cx="8863072" cy="1897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spcAft>
                  <a:spcPts val="1800"/>
                </a:spcAft>
                <a:defRPr/>
              </a:pPr>
              <a:r>
                <a:rPr lang="pt-BR" sz="3600" dirty="0">
                  <a:solidFill>
                    <a:srgbClr val="66FFCC"/>
                  </a:solidFill>
                  <a:latin typeface="Abadi" panose="020B0604020104020204" pitchFamily="34" charset="0"/>
                  <a:ea typeface="Arial"/>
                  <a:cs typeface="Arial"/>
                  <a:sym typeface="Arial"/>
                </a:rPr>
                <a:t>Crise ambiental </a:t>
              </a:r>
            </a:p>
            <a:p>
              <a:pPr lvl="0">
                <a:lnSpc>
                  <a:spcPct val="150000"/>
                </a:lnSpc>
                <a:spcAft>
                  <a:spcPts val="1800"/>
                </a:spcAft>
                <a:defRPr/>
              </a:pPr>
              <a:r>
                <a:rPr lang="pt-BR" sz="3600" dirty="0">
                  <a:solidFill>
                    <a:srgbClr val="66FFCC"/>
                  </a:solidFill>
                  <a:latin typeface="Abadi" panose="020B0604020104020204" pitchFamily="34" charset="0"/>
                  <a:ea typeface="Arial"/>
                  <a:cs typeface="Arial"/>
                  <a:sym typeface="Arial"/>
                </a:rPr>
                <a:t>Operando na 4ª Dimensão : virtual + IA</a:t>
              </a:r>
            </a:p>
          </p:txBody>
        </p:sp>
      </p:grpSp>
      <p:sp>
        <p:nvSpPr>
          <p:cNvPr id="7" name="Google Shape;632;p40">
            <a:extLst>
              <a:ext uri="{FF2B5EF4-FFF2-40B4-BE49-F238E27FC236}">
                <a16:creationId xmlns:a16="http://schemas.microsoft.com/office/drawing/2014/main" id="{A10AD2D0-2326-4CC6-0B3C-F37FBCC51161}"/>
              </a:ext>
            </a:extLst>
          </p:cNvPr>
          <p:cNvSpPr txBox="1"/>
          <p:nvPr/>
        </p:nvSpPr>
        <p:spPr>
          <a:xfrm rot="795">
            <a:off x="3640599" y="918009"/>
            <a:ext cx="7439327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AMBIENTAL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INFRAESTRUTURA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Sistemas de alta tecnologia e integrados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Diferencial competitivo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4550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9603FF5-9A54-47A2-B675-07F212B02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9826" y="-69231"/>
            <a:ext cx="13131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BF1543D-D071-48DA-8F2C-DC2E46FFCB9B}"/>
              </a:ext>
            </a:extLst>
          </p:cNvPr>
          <p:cNvSpPr/>
          <p:nvPr/>
        </p:nvSpPr>
        <p:spPr>
          <a:xfrm>
            <a:off x="-939825" y="-13507"/>
            <a:ext cx="3666650" cy="745435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8247921-16E8-4F29-8FB3-9740205850F0}"/>
              </a:ext>
            </a:extLst>
          </p:cNvPr>
          <p:cNvSpPr/>
          <p:nvPr/>
        </p:nvSpPr>
        <p:spPr>
          <a:xfrm>
            <a:off x="399938" y="1862432"/>
            <a:ext cx="3579422" cy="1815880"/>
          </a:xfrm>
          <a:prstGeom prst="rect">
            <a:avLst/>
          </a:prstGeom>
        </p:spPr>
        <p:txBody>
          <a:bodyPr wrap="square" lIns="91420" tIns="45719" rIns="91420" bIns="45719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planeta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o tempo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5050"/>
                </a:solidFill>
                <a:latin typeface="Calibri"/>
              </a:rPr>
              <a:t>material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D5AAC1AE-D9D7-4DAA-BE73-ADB3864B8F08}"/>
              </a:ext>
            </a:extLst>
          </p:cNvPr>
          <p:cNvSpPr/>
          <p:nvPr/>
        </p:nvSpPr>
        <p:spPr>
          <a:xfrm flipH="1">
            <a:off x="6619957" y="173229"/>
            <a:ext cx="1200131" cy="404420"/>
          </a:xfrm>
          <a:prstGeom prst="rightArrow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22D42805-59C0-47BD-9B84-F0C8E4934B7D}"/>
              </a:ext>
            </a:extLst>
          </p:cNvPr>
          <p:cNvSpPr/>
          <p:nvPr/>
        </p:nvSpPr>
        <p:spPr>
          <a:xfrm rot="5400000">
            <a:off x="1464803" y="4581706"/>
            <a:ext cx="1321110" cy="370925"/>
          </a:xfrm>
          <a:prstGeom prst="rightArrow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6AD2F01-9C4C-4207-980F-37BE4BAB77EE}"/>
              </a:ext>
            </a:extLst>
          </p:cNvPr>
          <p:cNvSpPr/>
          <p:nvPr/>
        </p:nvSpPr>
        <p:spPr>
          <a:xfrm>
            <a:off x="8683077" y="2393496"/>
            <a:ext cx="3579422" cy="1903724"/>
          </a:xfrm>
          <a:prstGeom prst="rect">
            <a:avLst/>
          </a:prstGeom>
          <a:noFill/>
        </p:spPr>
        <p:txBody>
          <a:bodyPr wrap="square" lIns="91420" tIns="45719" rIns="91420" bIns="45719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Desafio :</a:t>
            </a:r>
          </a:p>
          <a:p>
            <a:pPr marL="0" marR="0" lvl="0" indent="0" algn="ctr" defTabSz="914377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5050"/>
                </a:highligh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capacidade linear </a:t>
            </a:r>
          </a:p>
          <a:p>
            <a:pPr marL="0" marR="0" lvl="0" indent="0" algn="ctr" defTabSz="914377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de resposta para </a:t>
            </a:r>
          </a:p>
          <a:p>
            <a:pPr marL="0" marR="0" lvl="0" indent="0" algn="ctr" defTabSz="914377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C00"/>
                </a:highligh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desafios  exponenciais </a:t>
            </a:r>
            <a:endParaRPr kumimoji="0" lang="pt-BR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F0DC90F-C8CF-4F41-9355-CCDDE1509088}"/>
              </a:ext>
            </a:extLst>
          </p:cNvPr>
          <p:cNvSpPr/>
          <p:nvPr/>
        </p:nvSpPr>
        <p:spPr>
          <a:xfrm>
            <a:off x="969792" y="3311088"/>
            <a:ext cx="2439713" cy="584773"/>
          </a:xfrm>
          <a:prstGeom prst="rect">
            <a:avLst/>
          </a:prstGeom>
        </p:spPr>
        <p:txBody>
          <a:bodyPr wrap="square" lIns="91420" tIns="45719" rIns="91420" bIns="45719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LINEAR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E1DDF7D-B5E4-4893-AF27-D0C324FBDE3D}"/>
              </a:ext>
            </a:extLst>
          </p:cNvPr>
          <p:cNvSpPr/>
          <p:nvPr/>
        </p:nvSpPr>
        <p:spPr>
          <a:xfrm>
            <a:off x="8515637" y="173229"/>
            <a:ext cx="3421259" cy="1569658"/>
          </a:xfrm>
          <a:prstGeom prst="rect">
            <a:avLst/>
          </a:prstGeom>
          <a:noFill/>
        </p:spPr>
        <p:txBody>
          <a:bodyPr wrap="square" lIns="91420" tIns="45719" rIns="91420" bIns="45719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REDE e VIRTUAL,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desmaterializados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fora do tempo 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espaço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EXPONENCIAL</a:t>
            </a:r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77F020E5-3279-4DCF-9E21-96805C2FEC0C}"/>
              </a:ext>
            </a:extLst>
          </p:cNvPr>
          <p:cNvSpPr/>
          <p:nvPr/>
        </p:nvSpPr>
        <p:spPr>
          <a:xfrm rot="21377911">
            <a:off x="373532" y="5660220"/>
            <a:ext cx="7211656" cy="277376"/>
          </a:xfrm>
          <a:prstGeom prst="rightArrow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EDB31087-F46B-48AC-9A8C-B4446AE8E7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261" y="4570584"/>
            <a:ext cx="2228639" cy="2053902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0B9FD2B7-DB0C-4EAB-BE30-2DDDE93BA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0" y="83583"/>
            <a:ext cx="1581244" cy="1479039"/>
          </a:xfrm>
          <a:prstGeom prst="ellipse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67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/>
      <p:bldP spid="20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Escher Hand gif&amp;#39;d | Robyn Thinks">
            <a:extLst>
              <a:ext uri="{FF2B5EF4-FFF2-40B4-BE49-F238E27FC236}">
                <a16:creationId xmlns:a16="http://schemas.microsoft.com/office/drawing/2014/main" id="{71278155-ECB6-4FEB-BD75-0AE621F4C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t="9197" r="8612" b="10813"/>
          <a:stretch/>
        </p:blipFill>
        <p:spPr bwMode="auto">
          <a:xfrm>
            <a:off x="0" y="-37348"/>
            <a:ext cx="12192000" cy="689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9453B75-020A-455B-8C20-B8D78399A1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103" b="-7822"/>
          <a:stretch/>
        </p:blipFill>
        <p:spPr>
          <a:xfrm>
            <a:off x="10464208" y="6566331"/>
            <a:ext cx="1561192" cy="305487"/>
          </a:xfrm>
          <a:prstGeom prst="rect">
            <a:avLst/>
          </a:prstGeom>
        </p:spPr>
      </p:pic>
      <p:sp>
        <p:nvSpPr>
          <p:cNvPr id="10" name="Google Shape;175;p1">
            <a:extLst>
              <a:ext uri="{FF2B5EF4-FFF2-40B4-BE49-F238E27FC236}">
                <a16:creationId xmlns:a16="http://schemas.microsoft.com/office/drawing/2014/main" id="{BE62F57D-E62B-4603-B417-5FDF8C1F5854}"/>
              </a:ext>
            </a:extLst>
          </p:cNvPr>
          <p:cNvSpPr txBox="1"/>
          <p:nvPr/>
        </p:nvSpPr>
        <p:spPr>
          <a:xfrm>
            <a:off x="102000" y="111748"/>
            <a:ext cx="252593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Arial"/>
                <a:cs typeface="Calibri"/>
                <a:sym typeface="Calibri"/>
              </a:rPr>
              <a:t>SOLUÇÃO ?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CD961822-146A-41E6-B5F7-66A09F0F717B}"/>
              </a:ext>
            </a:extLst>
          </p:cNvPr>
          <p:cNvSpPr/>
          <p:nvPr/>
        </p:nvSpPr>
        <p:spPr>
          <a:xfrm>
            <a:off x="7013891" y="515734"/>
            <a:ext cx="4672534" cy="1485597"/>
          </a:xfrm>
          <a:prstGeom prst="ellipse">
            <a:avLst/>
          </a:prstGeom>
          <a:solidFill>
            <a:srgbClr val="767171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“CO” ... 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5B1E7D2-39A2-4415-B7FE-3FB516F911DA}"/>
              </a:ext>
            </a:extLst>
          </p:cNvPr>
          <p:cNvSpPr/>
          <p:nvPr/>
        </p:nvSpPr>
        <p:spPr>
          <a:xfrm>
            <a:off x="377928" y="4267781"/>
            <a:ext cx="3876675" cy="1393018"/>
          </a:xfrm>
          <a:prstGeom prst="ellipse">
            <a:avLst/>
          </a:prstGeom>
          <a:solidFill>
            <a:srgbClr val="767171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TECNOLOGIA</a:t>
            </a:r>
          </a:p>
        </p:txBody>
      </p:sp>
      <p:sp>
        <p:nvSpPr>
          <p:cNvPr id="22" name="Google Shape;175;p1">
            <a:extLst>
              <a:ext uri="{FF2B5EF4-FFF2-40B4-BE49-F238E27FC236}">
                <a16:creationId xmlns:a16="http://schemas.microsoft.com/office/drawing/2014/main" id="{CEE0D3F5-DA0B-421C-897E-1126F5A55A46}"/>
              </a:ext>
            </a:extLst>
          </p:cNvPr>
          <p:cNvSpPr txBox="1"/>
          <p:nvPr/>
        </p:nvSpPr>
        <p:spPr>
          <a:xfrm>
            <a:off x="3901195" y="2435602"/>
            <a:ext cx="417054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C66"/>
                </a:highlight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CONVERGÊNCIA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C66"/>
                </a:highlight>
                <a:uLnTx/>
                <a:uFillTx/>
                <a:latin typeface="Abadi" panose="020B0604020104020204" pitchFamily="34" charset="0"/>
                <a:ea typeface="Arial"/>
                <a:cs typeface="Calibri"/>
                <a:sym typeface="Calibri"/>
              </a:rPr>
              <a:t>COORDI</a:t>
            </a:r>
            <a:r>
              <a:rPr kumimoji="0" lang="pt-BR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CC66"/>
                </a:highlight>
                <a:uLnTx/>
                <a:uFillTx/>
                <a:latin typeface="Abadi" panose="020B0604020104020204" pitchFamily="34" charset="0"/>
                <a:ea typeface="Arial"/>
                <a:cs typeface="Calibri"/>
                <a:sym typeface="Calibri"/>
              </a:rPr>
              <a:t> - NATION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CC66"/>
              </a:highlight>
              <a:uLnTx/>
              <a:uFillTx/>
              <a:latin typeface="Abadi" panose="020B0604020104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20C95C53-0DDC-4CF2-9A4F-06EC046CD6E2}"/>
              </a:ext>
            </a:extLst>
          </p:cNvPr>
          <p:cNvSpPr/>
          <p:nvPr/>
        </p:nvSpPr>
        <p:spPr>
          <a:xfrm>
            <a:off x="6393295" y="-26481"/>
            <a:ext cx="5798705" cy="2652211"/>
          </a:xfrm>
          <a:prstGeom prst="ellipse">
            <a:avLst/>
          </a:prstGeom>
          <a:solidFill>
            <a:srgbClr val="FFDB93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 ( tudo coo...) </a:t>
            </a:r>
          </a:p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crise de 2020 fará surgir os gigantes do “COO”, que </a:t>
            </a:r>
            <a:r>
              <a:rPr kumimoji="0" lang="pt-BR" sz="2600" b="1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conectam</a:t>
            </a: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habilidades, tempo, excedentes, parceiros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99A097AB-065B-4666-883D-9A6AFFBC308E}"/>
              </a:ext>
            </a:extLst>
          </p:cNvPr>
          <p:cNvSpPr/>
          <p:nvPr/>
        </p:nvSpPr>
        <p:spPr>
          <a:xfrm>
            <a:off x="-82006" y="3495635"/>
            <a:ext cx="5419874" cy="3115222"/>
          </a:xfrm>
          <a:prstGeom prst="ellipse">
            <a:avLst/>
          </a:prstGeom>
          <a:solidFill>
            <a:srgbClr val="FFDB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TECNOLOGIA</a:t>
            </a:r>
          </a:p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A crise de 2008 fez surgir os gigantes da tecnologia, que </a:t>
            </a:r>
            <a:r>
              <a:rPr kumimoji="0" lang="pt-BR" sz="2600" b="1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convergem</a:t>
            </a: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dados, excedentes de infra estrutura e mercados</a:t>
            </a:r>
          </a:p>
        </p:txBody>
      </p:sp>
      <p:pic>
        <p:nvPicPr>
          <p:cNvPr id="3" name="Google Shape;56;p13">
            <a:extLst>
              <a:ext uri="{FF2B5EF4-FFF2-40B4-BE49-F238E27FC236}">
                <a16:creationId xmlns:a16="http://schemas.microsoft.com/office/drawing/2014/main" id="{3D42AC98-C566-8FAF-1259-88DAD905F3C6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5000" contrast="43000"/>
                    </a14:imgEffect>
                  </a14:imgLayer>
                </a14:imgProps>
              </a:ext>
            </a:extLst>
          </a:blip>
          <a:srcRect r="27432"/>
          <a:stretch/>
        </p:blipFill>
        <p:spPr>
          <a:xfrm>
            <a:off x="10675736" y="6282304"/>
            <a:ext cx="1138136" cy="3285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06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  <p:bldP spid="13" grpId="1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0" tIns="60945" rIns="121890" bIns="60945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9179" y="1855694"/>
            <a:ext cx="10032437" cy="464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10333100" y="457200"/>
            <a:ext cx="1536171" cy="954077"/>
          </a:xfrm>
          <a:prstGeom prst="rect">
            <a:avLst/>
          </a:prstGeom>
        </p:spPr>
        <p:txBody>
          <a:bodyPr wrap="square" lIns="121890" tIns="60945" rIns="121890" bIns="60945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+mn-cs"/>
              </a:rPr>
              <a:t>https://www.youtube.com/watch?v=x1ShVyBm8GU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199179" y="181861"/>
            <a:ext cx="11952651" cy="2369849"/>
          </a:xfrm>
          <a:prstGeom prst="rect">
            <a:avLst/>
          </a:prstGeom>
          <a:noFill/>
        </p:spPr>
        <p:txBody>
          <a:bodyPr wrap="square" lIns="121890" tIns="60945" rIns="121890" bIns="6094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+mn-cs"/>
              </a:rPr>
              <a:t>200 milhões </a:t>
            </a:r>
            <a:r>
              <a:rPr kumimoji="0" lang="pt-B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+mn-cs"/>
              </a:rPr>
              <a:t>captchas</a:t>
            </a: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+mn-cs"/>
              </a:rPr>
              <a:t> dia = 500 mil horas /dia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+mn-cs"/>
              </a:rPr>
              <a:t>Digitalizar 2 milhões de livros ao ano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8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AF91AFC-609F-FC23-B511-55723A28D7C0}"/>
              </a:ext>
            </a:extLst>
          </p:cNvPr>
          <p:cNvSpPr txBox="1"/>
          <p:nvPr/>
        </p:nvSpPr>
        <p:spPr>
          <a:xfrm>
            <a:off x="941297" y="0"/>
            <a:ext cx="10102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FBDD6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CIDADES E ATIVIDADES  NAS HORAS DO DIA</a:t>
            </a:r>
          </a:p>
        </p:txBody>
      </p:sp>
      <p:pic>
        <p:nvPicPr>
          <p:cNvPr id="3" name="one day acelerado">
            <a:hlinkClick r:id="" action="ppaction://media"/>
            <a:extLst>
              <a:ext uri="{FF2B5EF4-FFF2-40B4-BE49-F238E27FC236}">
                <a16:creationId xmlns:a16="http://schemas.microsoft.com/office/drawing/2014/main" id="{DDE7D249-BC40-F0FA-8ED8-6627BD99F3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447" y="815788"/>
            <a:ext cx="10454257" cy="5880520"/>
          </a:xfrm>
          <a:prstGeom prst="rect">
            <a:avLst/>
          </a:prstGeom>
          <a:ln>
            <a:solidFill>
              <a:srgbClr val="FBDD6D"/>
            </a:solidFill>
          </a:ln>
        </p:spPr>
      </p:pic>
    </p:spTree>
    <p:extLst>
      <p:ext uri="{BB962C8B-B14F-4D97-AF65-F5344CB8AC3E}">
        <p14:creationId xmlns:p14="http://schemas.microsoft.com/office/powerpoint/2010/main" val="101118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882AA2A1-A76E-7F6A-58B6-2A8DB9821C34}"/>
              </a:ext>
            </a:extLst>
          </p:cNvPr>
          <p:cNvGrpSpPr/>
          <p:nvPr/>
        </p:nvGrpSpPr>
        <p:grpSpPr>
          <a:xfrm>
            <a:off x="0" y="-17349"/>
            <a:ext cx="12192000" cy="6858001"/>
            <a:chOff x="0" y="-17189"/>
            <a:chExt cx="12192000" cy="6858001"/>
          </a:xfrm>
        </p:grpSpPr>
        <p:pic>
          <p:nvPicPr>
            <p:cNvPr id="10" name="Imagem 9" descr="Uma imagem contendo luz, computador, fio, telefone&#10;&#10;Descrição gerada automaticamente">
              <a:extLst>
                <a:ext uri="{FF2B5EF4-FFF2-40B4-BE49-F238E27FC236}">
                  <a16:creationId xmlns:a16="http://schemas.microsoft.com/office/drawing/2014/main" id="{63E057C0-A16F-E714-AED5-B329B38C5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823627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EC66531B-602A-26FE-1306-E0CB4610D7DF}"/>
                </a:ext>
              </a:extLst>
            </p:cNvPr>
            <p:cNvSpPr/>
            <p:nvPr/>
          </p:nvSpPr>
          <p:spPr>
            <a:xfrm>
              <a:off x="0" y="-17189"/>
              <a:ext cx="12192000" cy="6858001"/>
            </a:xfrm>
            <a:prstGeom prst="rect">
              <a:avLst/>
            </a:prstGeom>
            <a:solidFill>
              <a:srgbClr val="26262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FF99"/>
                </a:solidFill>
              </a:endParaRPr>
            </a:p>
          </p:txBody>
        </p:sp>
      </p:grpSp>
      <p:pic>
        <p:nvPicPr>
          <p:cNvPr id="6" name="Google Shape;56;p13">
            <a:extLst>
              <a:ext uri="{FF2B5EF4-FFF2-40B4-BE49-F238E27FC236}">
                <a16:creationId xmlns:a16="http://schemas.microsoft.com/office/drawing/2014/main" id="{958C43F1-6A86-A64F-8DDF-6481BA71B441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1000"/>
                    </a14:imgEffect>
                  </a14:imgLayer>
                </a14:imgProps>
              </a:ext>
            </a:extLst>
          </a:blip>
          <a:srcRect r="27432"/>
          <a:stretch/>
        </p:blipFill>
        <p:spPr>
          <a:xfrm>
            <a:off x="133760" y="6339230"/>
            <a:ext cx="1138136" cy="328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5BA8782C-5D26-36B0-D42F-9C94E58117E5}"/>
              </a:ext>
            </a:extLst>
          </p:cNvPr>
          <p:cNvGrpSpPr/>
          <p:nvPr/>
        </p:nvGrpSpPr>
        <p:grpSpPr>
          <a:xfrm rot="16200000">
            <a:off x="9319042" y="3924292"/>
            <a:ext cx="2816457" cy="2929459"/>
            <a:chOff x="-73634" y="-11"/>
            <a:chExt cx="6875735" cy="6858003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02F88CF8-5813-56A7-87EE-8AEAF818EACD}"/>
                </a:ext>
              </a:extLst>
            </p:cNvPr>
            <p:cNvGrpSpPr/>
            <p:nvPr/>
          </p:nvGrpSpPr>
          <p:grpSpPr>
            <a:xfrm>
              <a:off x="-73634" y="-11"/>
              <a:ext cx="6875735" cy="6858003"/>
              <a:chOff x="-73635" y="-3"/>
              <a:chExt cx="6875735" cy="6858003"/>
            </a:xfrm>
          </p:grpSpPr>
          <p:pic>
            <p:nvPicPr>
              <p:cNvPr id="12" name="Imagem 11">
                <a:extLst>
                  <a:ext uri="{FF2B5EF4-FFF2-40B4-BE49-F238E27FC236}">
                    <a16:creationId xmlns:a16="http://schemas.microsoft.com/office/drawing/2014/main" id="{7B2A371E-056E-670C-75A9-A9337750F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790669" cy="6858000"/>
              </a:xfrm>
              <a:prstGeom prst="rect">
                <a:avLst/>
              </a:prstGeom>
            </p:spPr>
          </p:pic>
          <p:sp>
            <p:nvSpPr>
              <p:cNvPr id="13" name="Triângulo isósceles 12">
                <a:extLst>
                  <a:ext uri="{FF2B5EF4-FFF2-40B4-BE49-F238E27FC236}">
                    <a16:creationId xmlns:a16="http://schemas.microsoft.com/office/drawing/2014/main" id="{7491A95F-AC7F-18D3-8AA2-3B7FA17E46F9}"/>
                  </a:ext>
                </a:extLst>
              </p:cNvPr>
              <p:cNvSpPr/>
              <p:nvPr/>
            </p:nvSpPr>
            <p:spPr>
              <a:xfrm rot="16200000">
                <a:off x="1627187" y="1694511"/>
                <a:ext cx="6857998" cy="3468969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Triângulo isósceles 13">
                <a:extLst>
                  <a:ext uri="{FF2B5EF4-FFF2-40B4-BE49-F238E27FC236}">
                    <a16:creationId xmlns:a16="http://schemas.microsoft.com/office/drawing/2014/main" id="{9B649CDD-E401-8D23-5931-7D93B577B68D}"/>
                  </a:ext>
                </a:extLst>
              </p:cNvPr>
              <p:cNvSpPr/>
              <p:nvPr/>
            </p:nvSpPr>
            <p:spPr>
              <a:xfrm flipV="1">
                <a:off x="-73635" y="-3"/>
                <a:ext cx="6875735" cy="3547717"/>
              </a:xfrm>
              <a:prstGeom prst="triangle">
                <a:avLst>
                  <a:gd name="adj" fmla="val 5054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BD92DEFA-171A-7CBA-009F-8F948771E7C7}"/>
                  </a:ext>
                </a:extLst>
              </p:cNvPr>
              <p:cNvSpPr/>
              <p:nvPr/>
            </p:nvSpPr>
            <p:spPr>
              <a:xfrm>
                <a:off x="2405533" y="2702388"/>
                <a:ext cx="1234975" cy="14508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8" name="Triângulo isósceles 7">
              <a:extLst>
                <a:ext uri="{FF2B5EF4-FFF2-40B4-BE49-F238E27FC236}">
                  <a16:creationId xmlns:a16="http://schemas.microsoft.com/office/drawing/2014/main" id="{864DCA31-16C2-4334-A1F5-A2E3080AF08C}"/>
                </a:ext>
              </a:extLst>
            </p:cNvPr>
            <p:cNvSpPr/>
            <p:nvPr/>
          </p:nvSpPr>
          <p:spPr>
            <a:xfrm>
              <a:off x="-73634" y="3428996"/>
              <a:ext cx="6875735" cy="3428992"/>
            </a:xfrm>
            <a:prstGeom prst="triangle">
              <a:avLst>
                <a:gd name="adj" fmla="val 5054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Google Shape;427;p24">
            <a:extLst>
              <a:ext uri="{FF2B5EF4-FFF2-40B4-BE49-F238E27FC236}">
                <a16:creationId xmlns:a16="http://schemas.microsoft.com/office/drawing/2014/main" id="{A8EF5E0F-32A4-CFA0-EF73-9BC5F2112FB4}"/>
              </a:ext>
            </a:extLst>
          </p:cNvPr>
          <p:cNvSpPr/>
          <p:nvPr/>
        </p:nvSpPr>
        <p:spPr>
          <a:xfrm flipH="1">
            <a:off x="0" y="1"/>
            <a:ext cx="11941322" cy="6646258"/>
          </a:xfrm>
          <a:custGeom>
            <a:avLst/>
            <a:gdLst/>
            <a:ahLst/>
            <a:cxnLst/>
            <a:rect l="l" t="t" r="r" b="b"/>
            <a:pathLst>
              <a:path w="2573654" h="2148840" extrusionOk="0">
                <a:moveTo>
                  <a:pt x="1574857" y="0"/>
                </a:moveTo>
                <a:lnTo>
                  <a:pt x="1526119" y="556"/>
                </a:lnTo>
                <a:lnTo>
                  <a:pt x="1476991" y="2969"/>
                </a:lnTo>
                <a:lnTo>
                  <a:pt x="1427532" y="7275"/>
                </a:lnTo>
                <a:lnTo>
                  <a:pt x="1377801" y="13511"/>
                </a:lnTo>
                <a:lnTo>
                  <a:pt x="1327859" y="21716"/>
                </a:lnTo>
                <a:lnTo>
                  <a:pt x="1269954" y="32751"/>
                </a:lnTo>
                <a:lnTo>
                  <a:pt x="1213638" y="44290"/>
                </a:lnTo>
                <a:lnTo>
                  <a:pt x="1158878" y="56375"/>
                </a:lnTo>
                <a:lnTo>
                  <a:pt x="1105640" y="69050"/>
                </a:lnTo>
                <a:lnTo>
                  <a:pt x="1053890" y="82356"/>
                </a:lnTo>
                <a:lnTo>
                  <a:pt x="1003594" y="96336"/>
                </a:lnTo>
                <a:lnTo>
                  <a:pt x="954719" y="111033"/>
                </a:lnTo>
                <a:lnTo>
                  <a:pt x="907230" y="126489"/>
                </a:lnTo>
                <a:lnTo>
                  <a:pt x="861094" y="142747"/>
                </a:lnTo>
                <a:lnTo>
                  <a:pt x="816277" y="159848"/>
                </a:lnTo>
                <a:lnTo>
                  <a:pt x="772745" y="177837"/>
                </a:lnTo>
                <a:lnTo>
                  <a:pt x="730465" y="196754"/>
                </a:lnTo>
                <a:lnTo>
                  <a:pt x="689401" y="216643"/>
                </a:lnTo>
                <a:lnTo>
                  <a:pt x="649522" y="237546"/>
                </a:lnTo>
                <a:lnTo>
                  <a:pt x="610793" y="259506"/>
                </a:lnTo>
                <a:lnTo>
                  <a:pt x="573179" y="282564"/>
                </a:lnTo>
                <a:lnTo>
                  <a:pt x="536648" y="306765"/>
                </a:lnTo>
                <a:lnTo>
                  <a:pt x="501165" y="332149"/>
                </a:lnTo>
                <a:lnTo>
                  <a:pt x="466697" y="358761"/>
                </a:lnTo>
                <a:lnTo>
                  <a:pt x="433210" y="386641"/>
                </a:lnTo>
                <a:lnTo>
                  <a:pt x="400670" y="415833"/>
                </a:lnTo>
                <a:lnTo>
                  <a:pt x="369043" y="446379"/>
                </a:lnTo>
                <a:lnTo>
                  <a:pt x="338295" y="478322"/>
                </a:lnTo>
                <a:lnTo>
                  <a:pt x="308393" y="511703"/>
                </a:lnTo>
                <a:lnTo>
                  <a:pt x="279303" y="546567"/>
                </a:lnTo>
                <a:lnTo>
                  <a:pt x="250990" y="582955"/>
                </a:lnTo>
                <a:lnTo>
                  <a:pt x="223422" y="620909"/>
                </a:lnTo>
                <a:lnTo>
                  <a:pt x="196564" y="660472"/>
                </a:lnTo>
                <a:lnTo>
                  <a:pt x="170382" y="701687"/>
                </a:lnTo>
                <a:lnTo>
                  <a:pt x="144844" y="744597"/>
                </a:lnTo>
                <a:lnTo>
                  <a:pt x="119914" y="789242"/>
                </a:lnTo>
                <a:lnTo>
                  <a:pt x="95559" y="835668"/>
                </a:lnTo>
                <a:lnTo>
                  <a:pt x="71745" y="883914"/>
                </a:lnTo>
                <a:lnTo>
                  <a:pt x="48438" y="934025"/>
                </a:lnTo>
                <a:lnTo>
                  <a:pt x="25606" y="986043"/>
                </a:lnTo>
                <a:lnTo>
                  <a:pt x="6520" y="1047286"/>
                </a:lnTo>
                <a:lnTo>
                  <a:pt x="0" y="1110719"/>
                </a:lnTo>
                <a:lnTo>
                  <a:pt x="1233" y="1143119"/>
                </a:lnTo>
                <a:lnTo>
                  <a:pt x="12254" y="1209005"/>
                </a:lnTo>
                <a:lnTo>
                  <a:pt x="34096" y="1275971"/>
                </a:lnTo>
                <a:lnTo>
                  <a:pt x="66064" y="1343572"/>
                </a:lnTo>
                <a:lnTo>
                  <a:pt x="85628" y="1377472"/>
                </a:lnTo>
                <a:lnTo>
                  <a:pt x="107461" y="1411365"/>
                </a:lnTo>
                <a:lnTo>
                  <a:pt x="131477" y="1445194"/>
                </a:lnTo>
                <a:lnTo>
                  <a:pt x="157589" y="1478904"/>
                </a:lnTo>
                <a:lnTo>
                  <a:pt x="185710" y="1512440"/>
                </a:lnTo>
                <a:lnTo>
                  <a:pt x="215751" y="1545745"/>
                </a:lnTo>
                <a:lnTo>
                  <a:pt x="247628" y="1578766"/>
                </a:lnTo>
                <a:lnTo>
                  <a:pt x="281251" y="1611445"/>
                </a:lnTo>
                <a:lnTo>
                  <a:pt x="316535" y="1643728"/>
                </a:lnTo>
                <a:lnTo>
                  <a:pt x="353391" y="1675558"/>
                </a:lnTo>
                <a:lnTo>
                  <a:pt x="391733" y="1706881"/>
                </a:lnTo>
                <a:lnTo>
                  <a:pt x="431474" y="1737641"/>
                </a:lnTo>
                <a:lnTo>
                  <a:pt x="472527" y="1767782"/>
                </a:lnTo>
                <a:lnTo>
                  <a:pt x="514804" y="1797249"/>
                </a:lnTo>
                <a:lnTo>
                  <a:pt x="558218" y="1825986"/>
                </a:lnTo>
                <a:lnTo>
                  <a:pt x="602682" y="1853937"/>
                </a:lnTo>
                <a:lnTo>
                  <a:pt x="648109" y="1881048"/>
                </a:lnTo>
                <a:lnTo>
                  <a:pt x="694413" y="1907262"/>
                </a:lnTo>
                <a:lnTo>
                  <a:pt x="741505" y="1932524"/>
                </a:lnTo>
                <a:lnTo>
                  <a:pt x="789298" y="1956779"/>
                </a:lnTo>
                <a:lnTo>
                  <a:pt x="837707" y="1979971"/>
                </a:lnTo>
                <a:lnTo>
                  <a:pt x="886642" y="2002044"/>
                </a:lnTo>
                <a:lnTo>
                  <a:pt x="936018" y="2022943"/>
                </a:lnTo>
                <a:lnTo>
                  <a:pt x="985747" y="2042612"/>
                </a:lnTo>
                <a:lnTo>
                  <a:pt x="1035742" y="2060996"/>
                </a:lnTo>
                <a:lnTo>
                  <a:pt x="1085915" y="2078039"/>
                </a:lnTo>
                <a:lnTo>
                  <a:pt x="1136181" y="2093686"/>
                </a:lnTo>
                <a:lnTo>
                  <a:pt x="1186451" y="2107881"/>
                </a:lnTo>
                <a:lnTo>
                  <a:pt x="1236638" y="2120569"/>
                </a:lnTo>
                <a:lnTo>
                  <a:pt x="1286656" y="2131694"/>
                </a:lnTo>
                <a:lnTo>
                  <a:pt x="1337384" y="2140573"/>
                </a:lnTo>
                <a:lnTo>
                  <a:pt x="1387128" y="2146095"/>
                </a:lnTo>
                <a:lnTo>
                  <a:pt x="1435887" y="2148380"/>
                </a:lnTo>
                <a:lnTo>
                  <a:pt x="1483659" y="2147547"/>
                </a:lnTo>
                <a:lnTo>
                  <a:pt x="1530442" y="2143716"/>
                </a:lnTo>
                <a:lnTo>
                  <a:pt x="1576233" y="2137005"/>
                </a:lnTo>
                <a:lnTo>
                  <a:pt x="1621032" y="2127536"/>
                </a:lnTo>
                <a:lnTo>
                  <a:pt x="1664835" y="2115426"/>
                </a:lnTo>
                <a:lnTo>
                  <a:pt x="1707641" y="2100796"/>
                </a:lnTo>
                <a:lnTo>
                  <a:pt x="1749447" y="2083765"/>
                </a:lnTo>
                <a:lnTo>
                  <a:pt x="1790253" y="2064453"/>
                </a:lnTo>
                <a:lnTo>
                  <a:pt x="1830055" y="2042978"/>
                </a:lnTo>
                <a:lnTo>
                  <a:pt x="1868853" y="2019461"/>
                </a:lnTo>
                <a:lnTo>
                  <a:pt x="1906642" y="1994021"/>
                </a:lnTo>
                <a:lnTo>
                  <a:pt x="1943423" y="1966778"/>
                </a:lnTo>
                <a:lnTo>
                  <a:pt x="1979193" y="1937850"/>
                </a:lnTo>
                <a:lnTo>
                  <a:pt x="2013949" y="1907358"/>
                </a:lnTo>
                <a:lnTo>
                  <a:pt x="2047690" y="1875421"/>
                </a:lnTo>
                <a:lnTo>
                  <a:pt x="2080414" y="1842158"/>
                </a:lnTo>
                <a:lnTo>
                  <a:pt x="2112118" y="1807688"/>
                </a:lnTo>
                <a:lnTo>
                  <a:pt x="2142802" y="1772133"/>
                </a:lnTo>
                <a:lnTo>
                  <a:pt x="2172462" y="1735610"/>
                </a:lnTo>
                <a:lnTo>
                  <a:pt x="2201097" y="1698239"/>
                </a:lnTo>
                <a:lnTo>
                  <a:pt x="2228704" y="1660140"/>
                </a:lnTo>
                <a:lnTo>
                  <a:pt x="2255283" y="1621432"/>
                </a:lnTo>
                <a:lnTo>
                  <a:pt x="2280830" y="1582236"/>
                </a:lnTo>
                <a:lnTo>
                  <a:pt x="2305343" y="1542669"/>
                </a:lnTo>
                <a:lnTo>
                  <a:pt x="2328822" y="1502852"/>
                </a:lnTo>
                <a:lnTo>
                  <a:pt x="2351263" y="1462904"/>
                </a:lnTo>
                <a:lnTo>
                  <a:pt x="2372665" y="1422945"/>
                </a:lnTo>
                <a:lnTo>
                  <a:pt x="2393026" y="1383094"/>
                </a:lnTo>
                <a:lnTo>
                  <a:pt x="2412343" y="1343471"/>
                </a:lnTo>
                <a:lnTo>
                  <a:pt x="2430616" y="1304194"/>
                </a:lnTo>
                <a:lnTo>
                  <a:pt x="2447840" y="1265385"/>
                </a:lnTo>
                <a:lnTo>
                  <a:pt x="2464016" y="1227161"/>
                </a:lnTo>
                <a:lnTo>
                  <a:pt x="2479140" y="1189643"/>
                </a:lnTo>
                <a:lnTo>
                  <a:pt x="2493211" y="1152950"/>
                </a:lnTo>
                <a:lnTo>
                  <a:pt x="2518185" y="1082517"/>
                </a:lnTo>
                <a:lnTo>
                  <a:pt x="2538922" y="1016818"/>
                </a:lnTo>
                <a:lnTo>
                  <a:pt x="2558033" y="943681"/>
                </a:lnTo>
                <a:lnTo>
                  <a:pt x="2565710" y="901759"/>
                </a:lnTo>
                <a:lnTo>
                  <a:pt x="2570788" y="860315"/>
                </a:lnTo>
                <a:lnTo>
                  <a:pt x="2573327" y="819385"/>
                </a:lnTo>
                <a:lnTo>
                  <a:pt x="2573386" y="779007"/>
                </a:lnTo>
                <a:lnTo>
                  <a:pt x="2571025" y="739218"/>
                </a:lnTo>
                <a:lnTo>
                  <a:pt x="2566304" y="700055"/>
                </a:lnTo>
                <a:lnTo>
                  <a:pt x="2559282" y="661556"/>
                </a:lnTo>
                <a:lnTo>
                  <a:pt x="2550018" y="623758"/>
                </a:lnTo>
                <a:lnTo>
                  <a:pt x="2538574" y="586698"/>
                </a:lnTo>
                <a:lnTo>
                  <a:pt x="2525008" y="550414"/>
                </a:lnTo>
                <a:lnTo>
                  <a:pt x="2509380" y="514942"/>
                </a:lnTo>
                <a:lnTo>
                  <a:pt x="2491750" y="480320"/>
                </a:lnTo>
                <a:lnTo>
                  <a:pt x="2472177" y="446585"/>
                </a:lnTo>
                <a:lnTo>
                  <a:pt x="2450722" y="413774"/>
                </a:lnTo>
                <a:lnTo>
                  <a:pt x="2427443" y="381926"/>
                </a:lnTo>
                <a:lnTo>
                  <a:pt x="2402401" y="351076"/>
                </a:lnTo>
                <a:lnTo>
                  <a:pt x="2375654" y="321263"/>
                </a:lnTo>
                <a:lnTo>
                  <a:pt x="2347264" y="292523"/>
                </a:lnTo>
                <a:lnTo>
                  <a:pt x="2317290" y="264894"/>
                </a:lnTo>
                <a:lnTo>
                  <a:pt x="2285790" y="238413"/>
                </a:lnTo>
                <a:lnTo>
                  <a:pt x="2252826" y="213117"/>
                </a:lnTo>
                <a:lnTo>
                  <a:pt x="2218456" y="189044"/>
                </a:lnTo>
                <a:lnTo>
                  <a:pt x="2182741" y="166231"/>
                </a:lnTo>
                <a:lnTo>
                  <a:pt x="2145740" y="144715"/>
                </a:lnTo>
                <a:lnTo>
                  <a:pt x="2107512" y="124533"/>
                </a:lnTo>
                <a:lnTo>
                  <a:pt x="2068118" y="105723"/>
                </a:lnTo>
                <a:lnTo>
                  <a:pt x="2027617" y="88322"/>
                </a:lnTo>
                <a:lnTo>
                  <a:pt x="1986068" y="72367"/>
                </a:lnTo>
                <a:lnTo>
                  <a:pt x="1943532" y="57895"/>
                </a:lnTo>
                <a:lnTo>
                  <a:pt x="1900069" y="44944"/>
                </a:lnTo>
                <a:lnTo>
                  <a:pt x="1855737" y="33552"/>
                </a:lnTo>
                <a:lnTo>
                  <a:pt x="1810596" y="23754"/>
                </a:lnTo>
                <a:lnTo>
                  <a:pt x="1764707" y="15589"/>
                </a:lnTo>
                <a:lnTo>
                  <a:pt x="1718129" y="9094"/>
                </a:lnTo>
                <a:lnTo>
                  <a:pt x="1670921" y="4306"/>
                </a:lnTo>
                <a:lnTo>
                  <a:pt x="1623144" y="1262"/>
                </a:lnTo>
                <a:lnTo>
                  <a:pt x="1574857" y="0"/>
                </a:lnTo>
                <a:close/>
              </a:path>
            </a:pathLst>
          </a:custGeom>
          <a:solidFill>
            <a:srgbClr val="00985D">
              <a:alpha val="6549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tabLst/>
              <a:defRPr/>
            </a:pPr>
            <a:endParaRPr kumimoji="0" lang="pt-BR" sz="109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65F4A33-08DF-E0C4-8435-D564497A5D91}"/>
              </a:ext>
            </a:extLst>
          </p:cNvPr>
          <p:cNvSpPr txBox="1"/>
          <p:nvPr/>
        </p:nvSpPr>
        <p:spPr>
          <a:xfrm>
            <a:off x="941460" y="565592"/>
            <a:ext cx="10058401" cy="4964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   </a:t>
            </a:r>
            <a:r>
              <a:rPr lang="pt-BR" sz="2800" b="1" dirty="0">
                <a:solidFill>
                  <a:srgbClr val="FFFF00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         </a:t>
            </a:r>
            <a:r>
              <a:rPr lang="pt-BR" sz="2800" b="1" dirty="0">
                <a:solidFill>
                  <a:srgbClr val="FFFF00"/>
                </a:solidFill>
                <a:latin typeface="Abadi" panose="020B0604020104020204" pitchFamily="34" charset="0"/>
                <a:ea typeface="Arial"/>
                <a:cs typeface="Calibri"/>
                <a:sym typeface="Calibri"/>
              </a:rPr>
              <a:t>AMBIENTAL – INFRAESTRUTURA</a:t>
            </a:r>
          </a:p>
          <a:p>
            <a:pPr lvl="0">
              <a:defRPr/>
            </a:pPr>
            <a:endParaRPr lang="pt-BR" sz="700" dirty="0">
              <a:solidFill>
                <a:schemeClr val="lt1"/>
              </a:solidFill>
              <a:latin typeface="Abadi" panose="020B0604020104020204" pitchFamily="34" charset="0"/>
              <a:ea typeface="Arial"/>
              <a:cs typeface="Arial"/>
              <a:sym typeface="Arial"/>
            </a:endParaRPr>
          </a:p>
          <a:p>
            <a:pPr lvl="0">
              <a:spcAft>
                <a:spcPts val="600"/>
              </a:spcAft>
              <a:defRPr/>
            </a:pPr>
            <a:r>
              <a:rPr lang="pt-BR" sz="32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IA e ambientes virtuais para “ler e interagir com o todo” : visualização de dados, simulações (não para substituir o humano)</a:t>
            </a:r>
          </a:p>
          <a:p>
            <a:pPr lvl="0">
              <a:spcAft>
                <a:spcPts val="600"/>
              </a:spcAft>
              <a:defRPr/>
            </a:pPr>
            <a:r>
              <a:rPr lang="pt-BR" sz="32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Gêmeos digitais de cada </a:t>
            </a:r>
            <a:r>
              <a:rPr lang="pt-BR" sz="3200" b="1" dirty="0" err="1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asset</a:t>
            </a:r>
            <a:r>
              <a:rPr lang="pt-BR" sz="32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 e de seus níveis de dados</a:t>
            </a:r>
          </a:p>
          <a:p>
            <a:pPr lvl="0">
              <a:spcAft>
                <a:spcPts val="600"/>
              </a:spcAft>
              <a:defRPr/>
            </a:pPr>
            <a:r>
              <a:rPr lang="pt-BR" sz="32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ESG +C aplicados já nos certificados ( novo campo de atuação) </a:t>
            </a:r>
          </a:p>
          <a:p>
            <a:pPr lvl="0">
              <a:spcAft>
                <a:spcPts val="600"/>
              </a:spcAft>
              <a:defRPr/>
            </a:pPr>
            <a:r>
              <a:rPr lang="pt-BR" sz="32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	Arquivos e memória</a:t>
            </a:r>
            <a:endParaRPr lang="pt-BR" sz="2800" b="1" dirty="0">
              <a:solidFill>
                <a:prstClr val="white">
                  <a:lumMod val="95000"/>
                </a:prstClr>
              </a:solidFill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4123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Agrupar 23">
            <a:extLst>
              <a:ext uri="{FF2B5EF4-FFF2-40B4-BE49-F238E27FC236}">
                <a16:creationId xmlns:a16="http://schemas.microsoft.com/office/drawing/2014/main" id="{75670E41-4613-60F1-8248-58849529EFC3}"/>
              </a:ext>
            </a:extLst>
          </p:cNvPr>
          <p:cNvGrpSpPr/>
          <p:nvPr/>
        </p:nvGrpSpPr>
        <p:grpSpPr>
          <a:xfrm>
            <a:off x="0" y="-220137"/>
            <a:ext cx="11678297" cy="7078137"/>
            <a:chOff x="-1" y="-220137"/>
            <a:chExt cx="11678297" cy="7078137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9A314401-933D-2BAF-3AD8-79EC5ECC7DCF}"/>
                </a:ext>
              </a:extLst>
            </p:cNvPr>
            <p:cNvGrpSpPr/>
            <p:nvPr/>
          </p:nvGrpSpPr>
          <p:grpSpPr>
            <a:xfrm>
              <a:off x="-1" y="-220137"/>
              <a:ext cx="6982813" cy="7078137"/>
              <a:chOff x="-1" y="-220137"/>
              <a:chExt cx="6982813" cy="7078137"/>
            </a:xfrm>
          </p:grpSpPr>
          <p:pic>
            <p:nvPicPr>
              <p:cNvPr id="2" name="Imagem 1">
                <a:extLst>
                  <a:ext uri="{FF2B5EF4-FFF2-40B4-BE49-F238E27FC236}">
                    <a16:creationId xmlns:a16="http://schemas.microsoft.com/office/drawing/2014/main" id="{091E72D8-7625-DA68-392F-4081D0D0F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790669" cy="6858000"/>
              </a:xfrm>
              <a:prstGeom prst="rect">
                <a:avLst/>
              </a:prstGeom>
            </p:spPr>
          </p:pic>
          <p:sp>
            <p:nvSpPr>
              <p:cNvPr id="17" name="Triângulo isósceles 16">
                <a:extLst>
                  <a:ext uri="{FF2B5EF4-FFF2-40B4-BE49-F238E27FC236}">
                    <a16:creationId xmlns:a16="http://schemas.microsoft.com/office/drawing/2014/main" id="{EF2DA275-4996-A0CE-CB64-7062ED187CA0}"/>
                  </a:ext>
                </a:extLst>
              </p:cNvPr>
              <p:cNvSpPr/>
              <p:nvPr/>
            </p:nvSpPr>
            <p:spPr>
              <a:xfrm rot="16200000">
                <a:off x="1573994" y="1449181"/>
                <a:ext cx="7078135" cy="373950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Triângulo isósceles 17">
                <a:extLst>
                  <a:ext uri="{FF2B5EF4-FFF2-40B4-BE49-F238E27FC236}">
                    <a16:creationId xmlns:a16="http://schemas.microsoft.com/office/drawing/2014/main" id="{85B78F1D-1A49-3C29-25F1-2A4A7F6DC707}"/>
                  </a:ext>
                </a:extLst>
              </p:cNvPr>
              <p:cNvSpPr/>
              <p:nvPr/>
            </p:nvSpPr>
            <p:spPr>
              <a:xfrm rot="16200000" flipV="1">
                <a:off x="-1655133" y="1655126"/>
                <a:ext cx="6857998" cy="3547733"/>
              </a:xfrm>
              <a:prstGeom prst="triangle">
                <a:avLst>
                  <a:gd name="adj" fmla="val 5054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Triângulo isósceles 18">
                <a:extLst>
                  <a:ext uri="{FF2B5EF4-FFF2-40B4-BE49-F238E27FC236}">
                    <a16:creationId xmlns:a16="http://schemas.microsoft.com/office/drawing/2014/main" id="{C12BA335-A2C8-4D9B-D56F-42E5C1DF32B6}"/>
                  </a:ext>
                </a:extLst>
              </p:cNvPr>
              <p:cNvSpPr/>
              <p:nvPr/>
            </p:nvSpPr>
            <p:spPr>
              <a:xfrm flipV="1">
                <a:off x="11431" y="-16"/>
                <a:ext cx="6790669" cy="3547733"/>
              </a:xfrm>
              <a:prstGeom prst="triangle">
                <a:avLst>
                  <a:gd name="adj" fmla="val 5054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B4BE7465-7994-0AAD-1F30-74BD726DC07F}"/>
                  </a:ext>
                </a:extLst>
              </p:cNvPr>
              <p:cNvSpPr/>
              <p:nvPr/>
            </p:nvSpPr>
            <p:spPr>
              <a:xfrm>
                <a:off x="2388639" y="3172408"/>
                <a:ext cx="1866123" cy="11989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BD65C45A-A9F3-28EB-5DC8-20785DACEE37}"/>
                </a:ext>
              </a:extLst>
            </p:cNvPr>
            <p:cNvSpPr txBox="1"/>
            <p:nvPr/>
          </p:nvSpPr>
          <p:spPr>
            <a:xfrm>
              <a:off x="8412526" y="464359"/>
              <a:ext cx="3265770" cy="54160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spcAft>
                  <a:spcPts val="1800"/>
                </a:spcAft>
                <a:defRPr/>
              </a:pPr>
              <a:r>
                <a:rPr lang="pt-BR" sz="3200" dirty="0">
                  <a:solidFill>
                    <a:srgbClr val="FFC000"/>
                  </a:solidFill>
                  <a:latin typeface="Abadi" panose="020B0604020104020204" pitchFamily="34" charset="0"/>
                  <a:ea typeface="Arial"/>
                  <a:cs typeface="Arial"/>
                  <a:sym typeface="Arial"/>
                </a:rPr>
                <a:t>Novo modelo mental e organizacional: “COO”</a:t>
              </a:r>
            </a:p>
            <a:p>
              <a:pPr lvl="0">
                <a:lnSpc>
                  <a:spcPct val="150000"/>
                </a:lnSpc>
                <a:spcAft>
                  <a:spcPts val="1800"/>
                </a:spcAft>
                <a:defRPr/>
              </a:pPr>
              <a:r>
                <a:rPr lang="pt-BR" sz="3200" dirty="0">
                  <a:solidFill>
                    <a:srgbClr val="FFC000"/>
                  </a:solidFill>
                  <a:latin typeface="Abadi" panose="020B0604020104020204" pitchFamily="34" charset="0"/>
                  <a:ea typeface="Arial"/>
                  <a:cs typeface="Arial"/>
                  <a:sym typeface="Arial"/>
                </a:rPr>
                <a:t>Ameaças: saúde mental e polarização </a:t>
              </a:r>
              <a:r>
                <a:rPr lang="pt-BR" sz="32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Abadi" panose="020B0604020104020204" pitchFamily="34" charset="0"/>
                  <a:ea typeface="Arial"/>
                  <a:cs typeface="Arial"/>
                  <a:sym typeface="Arial"/>
                </a:rPr>
                <a:t>      </a:t>
              </a:r>
            </a:p>
          </p:txBody>
        </p:sp>
      </p:grpSp>
      <p:sp>
        <p:nvSpPr>
          <p:cNvPr id="27" name="Google Shape;632;p40">
            <a:extLst>
              <a:ext uri="{FF2B5EF4-FFF2-40B4-BE49-F238E27FC236}">
                <a16:creationId xmlns:a16="http://schemas.microsoft.com/office/drawing/2014/main" id="{BA54D781-6613-91D9-D008-0DA9946A65C6}"/>
              </a:ext>
            </a:extLst>
          </p:cNvPr>
          <p:cNvSpPr txBox="1"/>
          <p:nvPr/>
        </p:nvSpPr>
        <p:spPr>
          <a:xfrm rot="795">
            <a:off x="-727159" y="936"/>
            <a:ext cx="8097720" cy="323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CULTURAL -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PESSOAS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Informação,</a:t>
            </a:r>
            <a:r>
              <a:rPr kumimoji="0" lang="pt-BR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Comunicação, Treinamento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6876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8B05A1B2-46E7-72A7-B445-F725D10DF85C}"/>
              </a:ext>
            </a:extLst>
          </p:cNvPr>
          <p:cNvGrpSpPr/>
          <p:nvPr/>
        </p:nvGrpSpPr>
        <p:grpSpPr>
          <a:xfrm>
            <a:off x="-284822" y="-127000"/>
            <a:ext cx="12445998" cy="7112000"/>
            <a:chOff x="-560237" y="-1299167"/>
            <a:chExt cx="12191999" cy="6858001"/>
          </a:xfrm>
        </p:grpSpPr>
        <p:pic>
          <p:nvPicPr>
            <p:cNvPr id="33" name="Imagem 32" descr="Fogos de artifício no céu&#10;&#10;Descrição gerada automaticamente com confiança média">
              <a:extLst>
                <a:ext uri="{FF2B5EF4-FFF2-40B4-BE49-F238E27FC236}">
                  <a16:creationId xmlns:a16="http://schemas.microsoft.com/office/drawing/2014/main" id="{AE85BB40-90D2-B2C1-CC74-AE557FA01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72"/>
            <a:stretch/>
          </p:blipFill>
          <p:spPr>
            <a:xfrm>
              <a:off x="-560237" y="-1299167"/>
              <a:ext cx="12191998" cy="6858001"/>
            </a:xfrm>
            <a:prstGeom prst="rect">
              <a:avLst/>
            </a:prstGeom>
            <a:ln>
              <a:solidFill>
                <a:schemeClr val="tx1"/>
              </a:solidFill>
              <a:prstDash val="sysDash"/>
            </a:ln>
          </p:spPr>
        </p:pic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31AFA9BA-F932-9D13-1280-D976D89C9E34}"/>
                </a:ext>
              </a:extLst>
            </p:cNvPr>
            <p:cNvSpPr/>
            <p:nvPr/>
          </p:nvSpPr>
          <p:spPr>
            <a:xfrm>
              <a:off x="-560237" y="-1299167"/>
              <a:ext cx="12191999" cy="6858001"/>
            </a:xfrm>
            <a:prstGeom prst="rect">
              <a:avLst/>
            </a:prstGeom>
            <a:solidFill>
              <a:srgbClr val="262626">
                <a:alpha val="70980"/>
              </a:srgb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C000"/>
                </a:solidFill>
              </a:endParaRPr>
            </a:p>
          </p:txBody>
        </p:sp>
      </p:grpSp>
      <p:pic>
        <p:nvPicPr>
          <p:cNvPr id="1400835" name="Picture 2051" descr="ciclos"/>
          <p:cNvPicPr>
            <a:picLocks noChangeAspect="1" noChangeArrowheads="1"/>
          </p:cNvPicPr>
          <p:nvPr/>
        </p:nvPicPr>
        <p:blipFill>
          <a:blip r:embed="rId4" cstate="print">
            <a:lum bright="27000"/>
          </a:blip>
          <a:srcRect/>
          <a:stretch>
            <a:fillRect/>
          </a:stretch>
        </p:blipFill>
        <p:spPr bwMode="auto">
          <a:xfrm>
            <a:off x="737612" y="4951412"/>
            <a:ext cx="242358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0836" name="Picture 2052" descr="ciclos"/>
          <p:cNvPicPr>
            <a:picLocks noChangeAspect="1" noChangeArrowheads="1"/>
          </p:cNvPicPr>
          <p:nvPr/>
        </p:nvPicPr>
        <p:blipFill>
          <a:blip r:embed="rId4" cstate="print">
            <a:lum bright="27000"/>
          </a:blip>
          <a:srcRect/>
          <a:stretch>
            <a:fillRect/>
          </a:stretch>
        </p:blipFill>
        <p:spPr bwMode="auto">
          <a:xfrm>
            <a:off x="2191759" y="4208461"/>
            <a:ext cx="2423584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0837" name="Picture 2053" descr="ciclos"/>
          <p:cNvPicPr>
            <a:picLocks noChangeAspect="1" noChangeArrowheads="1"/>
          </p:cNvPicPr>
          <p:nvPr/>
        </p:nvPicPr>
        <p:blipFill>
          <a:blip r:embed="rId4" cstate="print">
            <a:lum bright="36000"/>
          </a:blip>
          <a:srcRect/>
          <a:stretch>
            <a:fillRect/>
          </a:stretch>
        </p:blipFill>
        <p:spPr bwMode="auto">
          <a:xfrm>
            <a:off x="3743278" y="3429000"/>
            <a:ext cx="242358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0838" name="Picture 2054" descr="ciclos"/>
          <p:cNvPicPr>
            <a:picLocks noChangeAspect="1" noChangeArrowheads="1"/>
          </p:cNvPicPr>
          <p:nvPr/>
        </p:nvPicPr>
        <p:blipFill>
          <a:blip r:embed="rId4" cstate="print">
            <a:lum bright="27000"/>
          </a:blip>
          <a:srcRect/>
          <a:stretch>
            <a:fillRect/>
          </a:stretch>
        </p:blipFill>
        <p:spPr bwMode="auto">
          <a:xfrm>
            <a:off x="5243702" y="2584759"/>
            <a:ext cx="2423584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0839" name="Picture 2055" descr="ciclos"/>
          <p:cNvPicPr>
            <a:picLocks noChangeAspect="1" noChangeArrowheads="1"/>
          </p:cNvPicPr>
          <p:nvPr/>
        </p:nvPicPr>
        <p:blipFill>
          <a:blip r:embed="rId4" cstate="print">
            <a:lum bright="28000"/>
          </a:blip>
          <a:srcRect/>
          <a:stretch>
            <a:fillRect/>
          </a:stretch>
        </p:blipFill>
        <p:spPr bwMode="auto">
          <a:xfrm>
            <a:off x="6587461" y="1962149"/>
            <a:ext cx="242358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0840" name="Picture 2056" descr="ciclos"/>
          <p:cNvPicPr>
            <a:picLocks noChangeAspect="1" noChangeArrowheads="1"/>
          </p:cNvPicPr>
          <p:nvPr/>
        </p:nvPicPr>
        <p:blipFill>
          <a:blip r:embed="rId4" cstate="print">
            <a:lum bright="27000"/>
          </a:blip>
          <a:srcRect/>
          <a:stretch>
            <a:fillRect/>
          </a:stretch>
        </p:blipFill>
        <p:spPr bwMode="auto">
          <a:xfrm>
            <a:off x="8041609" y="1247775"/>
            <a:ext cx="2423584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0841" name="Text Box 2057"/>
          <p:cNvSpPr txBox="1">
            <a:spLocks noChangeArrowheads="1"/>
          </p:cNvSpPr>
          <p:nvPr/>
        </p:nvSpPr>
        <p:spPr bwMode="auto">
          <a:xfrm>
            <a:off x="1390700" y="4041682"/>
            <a:ext cx="1454452" cy="49244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Átomos </a:t>
            </a:r>
          </a:p>
        </p:txBody>
      </p:sp>
      <p:sp>
        <p:nvSpPr>
          <p:cNvPr id="1400842" name="Text Box 2058"/>
          <p:cNvSpPr txBox="1">
            <a:spLocks noChangeArrowheads="1"/>
          </p:cNvSpPr>
          <p:nvPr/>
        </p:nvSpPr>
        <p:spPr bwMode="auto">
          <a:xfrm>
            <a:off x="6559371" y="1112598"/>
            <a:ext cx="1591073" cy="49244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Órgãos </a:t>
            </a:r>
          </a:p>
        </p:txBody>
      </p:sp>
      <p:sp>
        <p:nvSpPr>
          <p:cNvPr id="1400843" name="Text Box 2059"/>
          <p:cNvSpPr txBox="1">
            <a:spLocks noChangeArrowheads="1"/>
          </p:cNvSpPr>
          <p:nvPr/>
        </p:nvSpPr>
        <p:spPr bwMode="auto">
          <a:xfrm>
            <a:off x="2288468" y="3241583"/>
            <a:ext cx="1962151" cy="49244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Moléculas</a:t>
            </a:r>
          </a:p>
        </p:txBody>
      </p:sp>
      <p:sp>
        <p:nvSpPr>
          <p:cNvPr id="1400844" name="Text Box 2060"/>
          <p:cNvSpPr txBox="1">
            <a:spLocks noChangeArrowheads="1"/>
          </p:cNvSpPr>
          <p:nvPr/>
        </p:nvSpPr>
        <p:spPr bwMode="auto">
          <a:xfrm>
            <a:off x="5190659" y="1812131"/>
            <a:ext cx="1322003" cy="49244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itchFamily="34" charset="0"/>
                <a:ea typeface="+mn-ea"/>
                <a:cs typeface="+mn-cs"/>
              </a:rPr>
              <a:t>Tecidos </a:t>
            </a:r>
          </a:p>
        </p:txBody>
      </p:sp>
      <p:sp>
        <p:nvSpPr>
          <p:cNvPr id="1400845" name="Text Box 2061"/>
          <p:cNvSpPr txBox="1">
            <a:spLocks noChangeArrowheads="1"/>
          </p:cNvSpPr>
          <p:nvPr/>
        </p:nvSpPr>
        <p:spPr bwMode="auto">
          <a:xfrm>
            <a:off x="3871853" y="2510274"/>
            <a:ext cx="1233369" cy="49244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Células</a:t>
            </a:r>
          </a:p>
        </p:txBody>
      </p:sp>
      <p:sp>
        <p:nvSpPr>
          <p:cNvPr id="18" name="Text Box 2057">
            <a:extLst>
              <a:ext uri="{FF2B5EF4-FFF2-40B4-BE49-F238E27FC236}">
                <a16:creationId xmlns:a16="http://schemas.microsoft.com/office/drawing/2014/main" id="{9694E1E0-A8B6-4D3B-BA6E-45D0558D4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334" y="5735349"/>
            <a:ext cx="1156880" cy="430887"/>
          </a:xfrm>
          <a:prstGeom prst="rect">
            <a:avLst/>
          </a:prstGeom>
          <a:noFill/>
          <a:ln w="9525">
            <a:solidFill>
              <a:srgbClr val="FFFF99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Grupos</a:t>
            </a:r>
          </a:p>
        </p:txBody>
      </p:sp>
      <p:sp>
        <p:nvSpPr>
          <p:cNvPr id="19" name="Text Box 2058">
            <a:extLst>
              <a:ext uri="{FF2B5EF4-FFF2-40B4-BE49-F238E27FC236}">
                <a16:creationId xmlns:a16="http://schemas.microsoft.com/office/drawing/2014/main" id="{99D4B10A-D823-4B35-ABA4-1DC45B6CA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1609" y="2541575"/>
            <a:ext cx="1094537" cy="430887"/>
          </a:xfrm>
          <a:prstGeom prst="rect">
            <a:avLst/>
          </a:prstGeom>
          <a:noFill/>
          <a:ln w="9525">
            <a:solidFill>
              <a:srgbClr val="FFFF99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Países</a:t>
            </a:r>
          </a:p>
        </p:txBody>
      </p:sp>
      <p:sp>
        <p:nvSpPr>
          <p:cNvPr id="20" name="Text Box 2059">
            <a:extLst>
              <a:ext uri="{FF2B5EF4-FFF2-40B4-BE49-F238E27FC236}">
                <a16:creationId xmlns:a16="http://schemas.microsoft.com/office/drawing/2014/main" id="{E8587F57-BC65-4FF6-97C3-E605AB664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792" y="4872906"/>
            <a:ext cx="858332" cy="430887"/>
          </a:xfrm>
          <a:prstGeom prst="rect">
            <a:avLst/>
          </a:prstGeom>
          <a:noFill/>
          <a:ln w="9525">
            <a:solidFill>
              <a:srgbClr val="FFFF99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Vilas</a:t>
            </a:r>
          </a:p>
        </p:txBody>
      </p:sp>
      <p:sp>
        <p:nvSpPr>
          <p:cNvPr id="21" name="Text Box 2060">
            <a:extLst>
              <a:ext uri="{FF2B5EF4-FFF2-40B4-BE49-F238E27FC236}">
                <a16:creationId xmlns:a16="http://schemas.microsoft.com/office/drawing/2014/main" id="{D4FEC8EF-AB2D-4B8C-8828-19596F08A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512" y="3347187"/>
            <a:ext cx="1159313" cy="430887"/>
          </a:xfrm>
          <a:prstGeom prst="rect">
            <a:avLst/>
          </a:prstGeom>
          <a:noFill/>
          <a:ln w="9525">
            <a:solidFill>
              <a:srgbClr val="FFFF99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Reinos </a:t>
            </a:r>
          </a:p>
        </p:txBody>
      </p:sp>
      <p:sp>
        <p:nvSpPr>
          <p:cNvPr id="22" name="Text Box 2061">
            <a:extLst>
              <a:ext uri="{FF2B5EF4-FFF2-40B4-BE49-F238E27FC236}">
                <a16:creationId xmlns:a16="http://schemas.microsoft.com/office/drawing/2014/main" id="{348866B8-5CC8-48F2-BC04-108C57B4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9125" y="4072806"/>
            <a:ext cx="1258205" cy="430887"/>
          </a:xfrm>
          <a:prstGeom prst="rect">
            <a:avLst/>
          </a:prstGeom>
          <a:noFill/>
          <a:ln w="9525">
            <a:solidFill>
              <a:srgbClr val="FFFF99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Cidades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3913ACB-E036-4177-B68C-AF42B6FD414E}"/>
              </a:ext>
            </a:extLst>
          </p:cNvPr>
          <p:cNvSpPr txBox="1"/>
          <p:nvPr/>
        </p:nvSpPr>
        <p:spPr>
          <a:xfrm rot="16200000">
            <a:off x="8644380" y="2556418"/>
            <a:ext cx="6857999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5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Inspirado em George Land e Beth </a:t>
            </a:r>
            <a:r>
              <a:rPr kumimoji="0" lang="pt-BR" sz="175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Jarman</a:t>
            </a:r>
            <a:r>
              <a:rPr kumimoji="0" lang="pt-BR" sz="175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,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CB12986-9371-439B-BDAD-EC6CA068745B}"/>
              </a:ext>
            </a:extLst>
          </p:cNvPr>
          <p:cNvSpPr txBox="1"/>
          <p:nvPr/>
        </p:nvSpPr>
        <p:spPr>
          <a:xfrm>
            <a:off x="633531" y="121327"/>
            <a:ext cx="7303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EVOLUÇÃO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+ COMPLEXA = </a:t>
            </a:r>
            <a:r>
              <a:rPr lang="pt-BR" sz="2400" b="1" dirty="0">
                <a:solidFill>
                  <a:schemeClr val="bg1"/>
                </a:solidFill>
              </a:rPr>
              <a:t>+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COLABORATIVA 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4" name="Text Box 2058">
            <a:extLst>
              <a:ext uri="{FF2B5EF4-FFF2-40B4-BE49-F238E27FC236}">
                <a16:creationId xmlns:a16="http://schemas.microsoft.com/office/drawing/2014/main" id="{C0FDE0AE-9C57-449B-AE91-3E480C0FA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4268" y="357740"/>
            <a:ext cx="1809751" cy="49244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Organismos</a:t>
            </a:r>
          </a:p>
        </p:txBody>
      </p:sp>
      <p:sp>
        <p:nvSpPr>
          <p:cNvPr id="25" name="Text Box 2058">
            <a:extLst>
              <a:ext uri="{FF2B5EF4-FFF2-40B4-BE49-F238E27FC236}">
                <a16:creationId xmlns:a16="http://schemas.microsoft.com/office/drawing/2014/main" id="{252D245C-B20D-4C61-ACCC-141EF4935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7031" y="1785937"/>
            <a:ext cx="1094537" cy="430887"/>
          </a:xfrm>
          <a:prstGeom prst="rect">
            <a:avLst/>
          </a:prstGeom>
          <a:noFill/>
          <a:ln w="9525">
            <a:solidFill>
              <a:srgbClr val="FFFF99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Global</a:t>
            </a:r>
          </a:p>
        </p:txBody>
      </p:sp>
      <p:sp>
        <p:nvSpPr>
          <p:cNvPr id="27" name="Seta: para Cima 26">
            <a:extLst>
              <a:ext uri="{FF2B5EF4-FFF2-40B4-BE49-F238E27FC236}">
                <a16:creationId xmlns:a16="http://schemas.microsoft.com/office/drawing/2014/main" id="{9557DB78-EC45-4C34-8DA5-4DC769AC8E4A}"/>
              </a:ext>
            </a:extLst>
          </p:cNvPr>
          <p:cNvSpPr/>
          <p:nvPr/>
        </p:nvSpPr>
        <p:spPr>
          <a:xfrm>
            <a:off x="165991" y="219225"/>
            <a:ext cx="222720" cy="6019484"/>
          </a:xfrm>
          <a:prstGeom prst="upArrow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Seta: para a Direita 27">
            <a:extLst>
              <a:ext uri="{FF2B5EF4-FFF2-40B4-BE49-F238E27FC236}">
                <a16:creationId xmlns:a16="http://schemas.microsoft.com/office/drawing/2014/main" id="{741ECE6E-7099-4F66-8901-0B1566EE44D1}"/>
              </a:ext>
            </a:extLst>
          </p:cNvPr>
          <p:cNvSpPr/>
          <p:nvPr/>
        </p:nvSpPr>
        <p:spPr>
          <a:xfrm>
            <a:off x="706569" y="6547472"/>
            <a:ext cx="9993610" cy="189201"/>
          </a:xfrm>
          <a:prstGeom prst="rightArrow">
            <a:avLst>
              <a:gd name="adj1" fmla="val 53333"/>
              <a:gd name="adj2" fmla="val 50000"/>
            </a:avLst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532EF62-D0DC-4DAC-A06B-6905264F4E08}"/>
              </a:ext>
            </a:extLst>
          </p:cNvPr>
          <p:cNvSpPr txBox="1"/>
          <p:nvPr/>
        </p:nvSpPr>
        <p:spPr>
          <a:xfrm rot="16200000">
            <a:off x="-467637" y="1912314"/>
            <a:ext cx="2275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CRESCIMENTO  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A50ECB23-C64F-4F1C-A1F0-4C045490A98C}"/>
              </a:ext>
            </a:extLst>
          </p:cNvPr>
          <p:cNvSpPr txBox="1"/>
          <p:nvPr/>
        </p:nvSpPr>
        <p:spPr>
          <a:xfrm>
            <a:off x="9294665" y="6082260"/>
            <a:ext cx="1419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TEMPO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7D520803-40FC-47B0-9A49-409813245C9B}"/>
              </a:ext>
            </a:extLst>
          </p:cNvPr>
          <p:cNvSpPr/>
          <p:nvPr/>
        </p:nvSpPr>
        <p:spPr>
          <a:xfrm>
            <a:off x="6540752" y="39493"/>
            <a:ext cx="4977486" cy="3186367"/>
          </a:xfrm>
          <a:prstGeom prst="ellipse">
            <a:avLst/>
          </a:prstGeom>
          <a:noFill/>
          <a:ln w="381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oogle Shape;56;p13">
            <a:extLst>
              <a:ext uri="{FF2B5EF4-FFF2-40B4-BE49-F238E27FC236}">
                <a16:creationId xmlns:a16="http://schemas.microsoft.com/office/drawing/2014/main" id="{C2E83760-FE5B-C996-50A2-563DAFCC691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5000" contrast="43000"/>
                    </a14:imgEffect>
                  </a14:imgLayer>
                </a14:imgProps>
              </a:ext>
            </a:extLst>
          </a:blip>
          <a:srcRect r="27432"/>
          <a:stretch/>
        </p:blipFill>
        <p:spPr>
          <a:xfrm>
            <a:off x="11053864" y="6477795"/>
            <a:ext cx="1138136" cy="32855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37289A68-9113-7DAB-D665-44AC1DAE4BD7}"/>
                  </a:ext>
                </a:extLst>
              </p14:cNvPr>
              <p14:cNvContentPartPr/>
              <p14:nvPr/>
            </p14:nvContentPartPr>
            <p14:xfrm>
              <a:off x="4033420" y="1795747"/>
              <a:ext cx="1440" cy="1800"/>
            </p14:xfrm>
          </p:contentPart>
        </mc:Choice>
        <mc:Fallback xmlns=""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37289A68-9113-7DAB-D665-44AC1DAE4B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97420" y="1759747"/>
                <a:ext cx="73080" cy="7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3133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0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0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0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0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0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0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0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0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0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0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0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0841" grpId="0" animBg="1"/>
      <p:bldP spid="1400842" grpId="0" animBg="1"/>
      <p:bldP spid="1400843" grpId="0" animBg="1"/>
      <p:bldP spid="1400844" grpId="0" animBg="1"/>
      <p:bldP spid="140084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Agrupar 31">
            <a:extLst>
              <a:ext uri="{FF2B5EF4-FFF2-40B4-BE49-F238E27FC236}">
                <a16:creationId xmlns:a16="http://schemas.microsoft.com/office/drawing/2014/main" id="{8B05A1B2-46E7-72A7-B445-F725D10DF85C}"/>
              </a:ext>
            </a:extLst>
          </p:cNvPr>
          <p:cNvGrpSpPr/>
          <p:nvPr/>
        </p:nvGrpSpPr>
        <p:grpSpPr>
          <a:xfrm>
            <a:off x="0" y="0"/>
            <a:ext cx="12445998" cy="7112000"/>
            <a:chOff x="-560237" y="-1299167"/>
            <a:chExt cx="12191999" cy="6858001"/>
          </a:xfrm>
        </p:grpSpPr>
        <p:pic>
          <p:nvPicPr>
            <p:cNvPr id="33" name="Imagem 32" descr="Fogos de artifício no céu&#10;&#10;Descrição gerada automaticamente com confiança média">
              <a:extLst>
                <a:ext uri="{FF2B5EF4-FFF2-40B4-BE49-F238E27FC236}">
                  <a16:creationId xmlns:a16="http://schemas.microsoft.com/office/drawing/2014/main" id="{AE85BB40-90D2-B2C1-CC74-AE557FA01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72"/>
            <a:stretch/>
          </p:blipFill>
          <p:spPr>
            <a:xfrm>
              <a:off x="-560237" y="-1299167"/>
              <a:ext cx="12191998" cy="6858001"/>
            </a:xfrm>
            <a:prstGeom prst="rect">
              <a:avLst/>
            </a:prstGeom>
            <a:ln>
              <a:solidFill>
                <a:schemeClr val="tx1"/>
              </a:solidFill>
              <a:prstDash val="sysDash"/>
            </a:ln>
          </p:spPr>
        </p:pic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31AFA9BA-F932-9D13-1280-D976D89C9E34}"/>
                </a:ext>
              </a:extLst>
            </p:cNvPr>
            <p:cNvSpPr/>
            <p:nvPr/>
          </p:nvSpPr>
          <p:spPr>
            <a:xfrm>
              <a:off x="-560237" y="-1299167"/>
              <a:ext cx="12191999" cy="6858001"/>
            </a:xfrm>
            <a:prstGeom prst="rect">
              <a:avLst/>
            </a:prstGeom>
            <a:solidFill>
              <a:srgbClr val="262626">
                <a:alpha val="70980"/>
              </a:srgb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C000"/>
                </a:solidFill>
              </a:endParaRPr>
            </a:p>
          </p:txBody>
        </p:sp>
      </p:grpSp>
      <p:pic>
        <p:nvPicPr>
          <p:cNvPr id="1400835" name="Picture 2051" descr="ciclos"/>
          <p:cNvPicPr>
            <a:picLocks noChangeAspect="1" noChangeArrowheads="1"/>
          </p:cNvPicPr>
          <p:nvPr/>
        </p:nvPicPr>
        <p:blipFill>
          <a:blip r:embed="rId4" cstate="print">
            <a:lum bright="27000"/>
          </a:blip>
          <a:srcRect/>
          <a:stretch>
            <a:fillRect/>
          </a:stretch>
        </p:blipFill>
        <p:spPr bwMode="auto">
          <a:xfrm>
            <a:off x="737612" y="4951412"/>
            <a:ext cx="242358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0836" name="Picture 2052" descr="ciclos"/>
          <p:cNvPicPr>
            <a:picLocks noChangeAspect="1" noChangeArrowheads="1"/>
          </p:cNvPicPr>
          <p:nvPr/>
        </p:nvPicPr>
        <p:blipFill>
          <a:blip r:embed="rId4" cstate="print">
            <a:lum bright="27000"/>
          </a:blip>
          <a:srcRect/>
          <a:stretch>
            <a:fillRect/>
          </a:stretch>
        </p:blipFill>
        <p:spPr bwMode="auto">
          <a:xfrm>
            <a:off x="2191759" y="4208461"/>
            <a:ext cx="2423584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0837" name="Picture 2053" descr="ciclos"/>
          <p:cNvPicPr>
            <a:picLocks noChangeAspect="1" noChangeArrowheads="1"/>
          </p:cNvPicPr>
          <p:nvPr/>
        </p:nvPicPr>
        <p:blipFill>
          <a:blip r:embed="rId4" cstate="print">
            <a:lum bright="36000"/>
          </a:blip>
          <a:srcRect/>
          <a:stretch>
            <a:fillRect/>
          </a:stretch>
        </p:blipFill>
        <p:spPr bwMode="auto">
          <a:xfrm>
            <a:off x="3743278" y="3429000"/>
            <a:ext cx="242358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0838" name="Picture 2054" descr="ciclos"/>
          <p:cNvPicPr>
            <a:picLocks noChangeAspect="1" noChangeArrowheads="1"/>
          </p:cNvPicPr>
          <p:nvPr/>
        </p:nvPicPr>
        <p:blipFill>
          <a:blip r:embed="rId4" cstate="print">
            <a:lum bright="27000"/>
          </a:blip>
          <a:srcRect/>
          <a:stretch>
            <a:fillRect/>
          </a:stretch>
        </p:blipFill>
        <p:spPr bwMode="auto">
          <a:xfrm>
            <a:off x="5243702" y="2584759"/>
            <a:ext cx="2423584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0839" name="Picture 2055" descr="ciclos"/>
          <p:cNvPicPr>
            <a:picLocks noChangeAspect="1" noChangeArrowheads="1"/>
          </p:cNvPicPr>
          <p:nvPr/>
        </p:nvPicPr>
        <p:blipFill>
          <a:blip r:embed="rId4" cstate="print">
            <a:lum bright="28000"/>
          </a:blip>
          <a:srcRect/>
          <a:stretch>
            <a:fillRect/>
          </a:stretch>
        </p:blipFill>
        <p:spPr bwMode="auto">
          <a:xfrm>
            <a:off x="6587461" y="1962149"/>
            <a:ext cx="242358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0840" name="Picture 2056" descr="ciclos"/>
          <p:cNvPicPr>
            <a:picLocks noChangeAspect="1" noChangeArrowheads="1"/>
          </p:cNvPicPr>
          <p:nvPr/>
        </p:nvPicPr>
        <p:blipFill>
          <a:blip r:embed="rId4" cstate="print">
            <a:lum bright="27000"/>
          </a:blip>
          <a:srcRect/>
          <a:stretch>
            <a:fillRect/>
          </a:stretch>
        </p:blipFill>
        <p:spPr bwMode="auto">
          <a:xfrm>
            <a:off x="8041609" y="1247775"/>
            <a:ext cx="2423584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0841" name="Text Box 2057"/>
          <p:cNvSpPr txBox="1">
            <a:spLocks noChangeArrowheads="1"/>
          </p:cNvSpPr>
          <p:nvPr/>
        </p:nvSpPr>
        <p:spPr bwMode="auto">
          <a:xfrm>
            <a:off x="1390700" y="4041682"/>
            <a:ext cx="1454452" cy="49244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Átomos </a:t>
            </a:r>
          </a:p>
        </p:txBody>
      </p:sp>
      <p:sp>
        <p:nvSpPr>
          <p:cNvPr id="1400842" name="Text Box 2058"/>
          <p:cNvSpPr txBox="1">
            <a:spLocks noChangeArrowheads="1"/>
          </p:cNvSpPr>
          <p:nvPr/>
        </p:nvSpPr>
        <p:spPr bwMode="auto">
          <a:xfrm>
            <a:off x="6559371" y="1112598"/>
            <a:ext cx="1591073" cy="49244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Órgãos </a:t>
            </a:r>
          </a:p>
        </p:txBody>
      </p:sp>
      <p:sp>
        <p:nvSpPr>
          <p:cNvPr id="1400843" name="Text Box 2059"/>
          <p:cNvSpPr txBox="1">
            <a:spLocks noChangeArrowheads="1"/>
          </p:cNvSpPr>
          <p:nvPr/>
        </p:nvSpPr>
        <p:spPr bwMode="auto">
          <a:xfrm>
            <a:off x="2288468" y="3241583"/>
            <a:ext cx="1962151" cy="49244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Moléculas</a:t>
            </a:r>
          </a:p>
        </p:txBody>
      </p:sp>
      <p:sp>
        <p:nvSpPr>
          <p:cNvPr id="1400844" name="Text Box 2060"/>
          <p:cNvSpPr txBox="1">
            <a:spLocks noChangeArrowheads="1"/>
          </p:cNvSpPr>
          <p:nvPr/>
        </p:nvSpPr>
        <p:spPr bwMode="auto">
          <a:xfrm>
            <a:off x="5190659" y="1812131"/>
            <a:ext cx="1322003" cy="49244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itchFamily="34" charset="0"/>
                <a:ea typeface="+mn-ea"/>
                <a:cs typeface="+mn-cs"/>
              </a:rPr>
              <a:t>Tecidos </a:t>
            </a:r>
          </a:p>
        </p:txBody>
      </p:sp>
      <p:sp>
        <p:nvSpPr>
          <p:cNvPr id="1400845" name="Text Box 2061"/>
          <p:cNvSpPr txBox="1">
            <a:spLocks noChangeArrowheads="1"/>
          </p:cNvSpPr>
          <p:nvPr/>
        </p:nvSpPr>
        <p:spPr bwMode="auto">
          <a:xfrm>
            <a:off x="3871853" y="2510274"/>
            <a:ext cx="1233369" cy="49244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Células</a:t>
            </a:r>
          </a:p>
        </p:txBody>
      </p:sp>
      <p:sp>
        <p:nvSpPr>
          <p:cNvPr id="18" name="Text Box 2057">
            <a:extLst>
              <a:ext uri="{FF2B5EF4-FFF2-40B4-BE49-F238E27FC236}">
                <a16:creationId xmlns:a16="http://schemas.microsoft.com/office/drawing/2014/main" id="{9694E1E0-A8B6-4D3B-BA6E-45D0558D4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334" y="5735349"/>
            <a:ext cx="1156880" cy="430887"/>
          </a:xfrm>
          <a:prstGeom prst="rect">
            <a:avLst/>
          </a:prstGeom>
          <a:noFill/>
          <a:ln w="9525">
            <a:solidFill>
              <a:srgbClr val="FFFF99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Grupos</a:t>
            </a:r>
          </a:p>
        </p:txBody>
      </p:sp>
      <p:sp>
        <p:nvSpPr>
          <p:cNvPr id="19" name="Text Box 2058">
            <a:extLst>
              <a:ext uri="{FF2B5EF4-FFF2-40B4-BE49-F238E27FC236}">
                <a16:creationId xmlns:a16="http://schemas.microsoft.com/office/drawing/2014/main" id="{99D4B10A-D823-4B35-ABA4-1DC45B6CA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1609" y="2541575"/>
            <a:ext cx="1094537" cy="430887"/>
          </a:xfrm>
          <a:prstGeom prst="rect">
            <a:avLst/>
          </a:prstGeom>
          <a:noFill/>
          <a:ln w="9525">
            <a:solidFill>
              <a:srgbClr val="FFFF99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Países</a:t>
            </a:r>
          </a:p>
        </p:txBody>
      </p:sp>
      <p:sp>
        <p:nvSpPr>
          <p:cNvPr id="20" name="Text Box 2059">
            <a:extLst>
              <a:ext uri="{FF2B5EF4-FFF2-40B4-BE49-F238E27FC236}">
                <a16:creationId xmlns:a16="http://schemas.microsoft.com/office/drawing/2014/main" id="{E8587F57-BC65-4FF6-97C3-E605AB664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792" y="4872906"/>
            <a:ext cx="858332" cy="430887"/>
          </a:xfrm>
          <a:prstGeom prst="rect">
            <a:avLst/>
          </a:prstGeom>
          <a:noFill/>
          <a:ln w="9525">
            <a:solidFill>
              <a:srgbClr val="FFFF99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Vilas</a:t>
            </a:r>
          </a:p>
        </p:txBody>
      </p:sp>
      <p:sp>
        <p:nvSpPr>
          <p:cNvPr id="21" name="Text Box 2060">
            <a:extLst>
              <a:ext uri="{FF2B5EF4-FFF2-40B4-BE49-F238E27FC236}">
                <a16:creationId xmlns:a16="http://schemas.microsoft.com/office/drawing/2014/main" id="{D4FEC8EF-AB2D-4B8C-8828-19596F08A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512" y="3347187"/>
            <a:ext cx="1159313" cy="430887"/>
          </a:xfrm>
          <a:prstGeom prst="rect">
            <a:avLst/>
          </a:prstGeom>
          <a:noFill/>
          <a:ln w="9525">
            <a:solidFill>
              <a:srgbClr val="FFFF99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Reinos </a:t>
            </a:r>
          </a:p>
        </p:txBody>
      </p:sp>
      <p:sp>
        <p:nvSpPr>
          <p:cNvPr id="22" name="Text Box 2061">
            <a:extLst>
              <a:ext uri="{FF2B5EF4-FFF2-40B4-BE49-F238E27FC236}">
                <a16:creationId xmlns:a16="http://schemas.microsoft.com/office/drawing/2014/main" id="{348866B8-5CC8-48F2-BC04-108C57B4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9125" y="4072806"/>
            <a:ext cx="1258205" cy="430887"/>
          </a:xfrm>
          <a:prstGeom prst="rect">
            <a:avLst/>
          </a:prstGeom>
          <a:noFill/>
          <a:ln w="9525">
            <a:solidFill>
              <a:srgbClr val="FFFF99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Cidades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3913ACB-E036-4177-B68C-AF42B6FD414E}"/>
              </a:ext>
            </a:extLst>
          </p:cNvPr>
          <p:cNvSpPr txBox="1"/>
          <p:nvPr/>
        </p:nvSpPr>
        <p:spPr>
          <a:xfrm rot="16200000">
            <a:off x="8644380" y="2556418"/>
            <a:ext cx="6857999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5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Inspirado em George Land e Beth </a:t>
            </a:r>
            <a:r>
              <a:rPr kumimoji="0" lang="pt-BR" sz="175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Jarman</a:t>
            </a:r>
            <a:r>
              <a:rPr kumimoji="0" lang="pt-BR" sz="175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,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CB12986-9371-439B-BDAD-EC6CA068745B}"/>
              </a:ext>
            </a:extLst>
          </p:cNvPr>
          <p:cNvSpPr txBox="1"/>
          <p:nvPr/>
        </p:nvSpPr>
        <p:spPr>
          <a:xfrm>
            <a:off x="554702" y="129105"/>
            <a:ext cx="3495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chemeClr val="bg1"/>
                </a:solidFill>
              </a:rPr>
              <a:t>No processo de evolução sempre há o que não se adapta e decai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4" name="Text Box 2058">
            <a:extLst>
              <a:ext uri="{FF2B5EF4-FFF2-40B4-BE49-F238E27FC236}">
                <a16:creationId xmlns:a16="http://schemas.microsoft.com/office/drawing/2014/main" id="{C0FDE0AE-9C57-449B-AE91-3E480C0FA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4268" y="357740"/>
            <a:ext cx="1809751" cy="492443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Organismos</a:t>
            </a:r>
          </a:p>
        </p:txBody>
      </p:sp>
      <p:sp>
        <p:nvSpPr>
          <p:cNvPr id="25" name="Text Box 2058">
            <a:extLst>
              <a:ext uri="{FF2B5EF4-FFF2-40B4-BE49-F238E27FC236}">
                <a16:creationId xmlns:a16="http://schemas.microsoft.com/office/drawing/2014/main" id="{252D245C-B20D-4C61-ACCC-141EF4935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7031" y="1785937"/>
            <a:ext cx="1094537" cy="430887"/>
          </a:xfrm>
          <a:prstGeom prst="rect">
            <a:avLst/>
          </a:prstGeom>
          <a:noFill/>
          <a:ln w="9525">
            <a:solidFill>
              <a:srgbClr val="FFFF99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Global</a:t>
            </a:r>
          </a:p>
        </p:txBody>
      </p:sp>
      <p:sp>
        <p:nvSpPr>
          <p:cNvPr id="27" name="Seta: para Cima 26">
            <a:extLst>
              <a:ext uri="{FF2B5EF4-FFF2-40B4-BE49-F238E27FC236}">
                <a16:creationId xmlns:a16="http://schemas.microsoft.com/office/drawing/2014/main" id="{9557DB78-EC45-4C34-8DA5-4DC769AC8E4A}"/>
              </a:ext>
            </a:extLst>
          </p:cNvPr>
          <p:cNvSpPr/>
          <p:nvPr/>
        </p:nvSpPr>
        <p:spPr>
          <a:xfrm>
            <a:off x="165991" y="219225"/>
            <a:ext cx="222720" cy="6019484"/>
          </a:xfrm>
          <a:prstGeom prst="upArrow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Seta: para a Direita 27">
            <a:extLst>
              <a:ext uri="{FF2B5EF4-FFF2-40B4-BE49-F238E27FC236}">
                <a16:creationId xmlns:a16="http://schemas.microsoft.com/office/drawing/2014/main" id="{741ECE6E-7099-4F66-8901-0B1566EE44D1}"/>
              </a:ext>
            </a:extLst>
          </p:cNvPr>
          <p:cNvSpPr/>
          <p:nvPr/>
        </p:nvSpPr>
        <p:spPr>
          <a:xfrm>
            <a:off x="706569" y="6547472"/>
            <a:ext cx="9993610" cy="189201"/>
          </a:xfrm>
          <a:prstGeom prst="rightArrow">
            <a:avLst>
              <a:gd name="adj1" fmla="val 53333"/>
              <a:gd name="adj2" fmla="val 50000"/>
            </a:avLst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532EF62-D0DC-4DAC-A06B-6905264F4E08}"/>
              </a:ext>
            </a:extLst>
          </p:cNvPr>
          <p:cNvSpPr txBox="1"/>
          <p:nvPr/>
        </p:nvSpPr>
        <p:spPr>
          <a:xfrm rot="16200000">
            <a:off x="-467637" y="1912314"/>
            <a:ext cx="2275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CRESCIMENTO  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A50ECB23-C64F-4F1C-A1F0-4C045490A98C}"/>
              </a:ext>
            </a:extLst>
          </p:cNvPr>
          <p:cNvSpPr txBox="1"/>
          <p:nvPr/>
        </p:nvSpPr>
        <p:spPr>
          <a:xfrm>
            <a:off x="9294665" y="6082260"/>
            <a:ext cx="1419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TEMPO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7D520803-40FC-47B0-9A49-409813245C9B}"/>
              </a:ext>
            </a:extLst>
          </p:cNvPr>
          <p:cNvSpPr/>
          <p:nvPr/>
        </p:nvSpPr>
        <p:spPr>
          <a:xfrm>
            <a:off x="6540752" y="39493"/>
            <a:ext cx="4977486" cy="3186367"/>
          </a:xfrm>
          <a:prstGeom prst="ellipse">
            <a:avLst/>
          </a:prstGeom>
          <a:noFill/>
          <a:ln w="381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oogle Shape;56;p13">
            <a:extLst>
              <a:ext uri="{FF2B5EF4-FFF2-40B4-BE49-F238E27FC236}">
                <a16:creationId xmlns:a16="http://schemas.microsoft.com/office/drawing/2014/main" id="{C2E83760-FE5B-C996-50A2-563DAFCC691D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5000" contrast="43000"/>
                    </a14:imgEffect>
                  </a14:imgLayer>
                </a14:imgProps>
              </a:ext>
            </a:extLst>
          </a:blip>
          <a:srcRect r="27432"/>
          <a:stretch/>
        </p:blipFill>
        <p:spPr>
          <a:xfrm>
            <a:off x="11053864" y="6477795"/>
            <a:ext cx="1138136" cy="32855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8AF1614F-3039-01DB-F2EF-76916FE0D1DB}"/>
                  </a:ext>
                </a:extLst>
              </p14:cNvPr>
              <p14:cNvContentPartPr/>
              <p14:nvPr/>
            </p14:nvContentPartPr>
            <p14:xfrm>
              <a:off x="3126713" y="5326738"/>
              <a:ext cx="96840" cy="85680"/>
            </p14:xfrm>
          </p:contentPart>
        </mc:Choice>
        <mc:Fallback xmlns=""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8AF1614F-3039-01DB-F2EF-76916FE0D1D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91073" y="5291098"/>
                <a:ext cx="168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Tinta 16">
                <a:extLst>
                  <a:ext uri="{FF2B5EF4-FFF2-40B4-BE49-F238E27FC236}">
                    <a16:creationId xmlns:a16="http://schemas.microsoft.com/office/drawing/2014/main" id="{8FD40A33-5436-2CDF-59DC-48C9457C7B1B}"/>
                  </a:ext>
                </a:extLst>
              </p14:cNvPr>
              <p14:cNvContentPartPr/>
              <p14:nvPr/>
            </p14:nvContentPartPr>
            <p14:xfrm>
              <a:off x="3335153" y="5571898"/>
              <a:ext cx="61200" cy="64800"/>
            </p14:xfrm>
          </p:contentPart>
        </mc:Choice>
        <mc:Fallback xmlns="">
          <p:pic>
            <p:nvPicPr>
              <p:cNvPr id="17" name="Tinta 16">
                <a:extLst>
                  <a:ext uri="{FF2B5EF4-FFF2-40B4-BE49-F238E27FC236}">
                    <a16:creationId xmlns:a16="http://schemas.microsoft.com/office/drawing/2014/main" id="{8FD40A33-5436-2CDF-59DC-48C9457C7B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99513" y="5535898"/>
                <a:ext cx="13284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Tinta 25">
                <a:extLst>
                  <a:ext uri="{FF2B5EF4-FFF2-40B4-BE49-F238E27FC236}">
                    <a16:creationId xmlns:a16="http://schemas.microsoft.com/office/drawing/2014/main" id="{4A9CD8C2-8AD8-6E09-9D92-A54482554C99}"/>
                  </a:ext>
                </a:extLst>
              </p14:cNvPr>
              <p14:cNvContentPartPr/>
              <p14:nvPr/>
            </p14:nvContentPartPr>
            <p14:xfrm>
              <a:off x="3497513" y="5787178"/>
              <a:ext cx="52920" cy="158760"/>
            </p14:xfrm>
          </p:contentPart>
        </mc:Choice>
        <mc:Fallback xmlns="">
          <p:pic>
            <p:nvPicPr>
              <p:cNvPr id="26" name="Tinta 25">
                <a:extLst>
                  <a:ext uri="{FF2B5EF4-FFF2-40B4-BE49-F238E27FC236}">
                    <a16:creationId xmlns:a16="http://schemas.microsoft.com/office/drawing/2014/main" id="{4A9CD8C2-8AD8-6E09-9D92-A54482554C9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61513" y="5751178"/>
                <a:ext cx="124560" cy="23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Agrupar 36">
            <a:extLst>
              <a:ext uri="{FF2B5EF4-FFF2-40B4-BE49-F238E27FC236}">
                <a16:creationId xmlns:a16="http://schemas.microsoft.com/office/drawing/2014/main" id="{566C2E7F-B85D-64B8-B9F5-400F63E07061}"/>
              </a:ext>
            </a:extLst>
          </p:cNvPr>
          <p:cNvGrpSpPr/>
          <p:nvPr/>
        </p:nvGrpSpPr>
        <p:grpSpPr>
          <a:xfrm>
            <a:off x="3587513" y="6101458"/>
            <a:ext cx="462600" cy="119880"/>
            <a:chOff x="3587513" y="6101458"/>
            <a:chExt cx="462600" cy="11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5" name="Tinta 34">
                  <a:extLst>
                    <a:ext uri="{FF2B5EF4-FFF2-40B4-BE49-F238E27FC236}">
                      <a16:creationId xmlns:a16="http://schemas.microsoft.com/office/drawing/2014/main" id="{EF592F90-F366-6A33-B924-F5838EF003D0}"/>
                    </a:ext>
                  </a:extLst>
                </p14:cNvPr>
                <p14:cNvContentPartPr/>
                <p14:nvPr/>
              </p14:nvContentPartPr>
              <p14:xfrm>
                <a:off x="3587513" y="6101458"/>
                <a:ext cx="138240" cy="64080"/>
              </p14:xfrm>
            </p:contentPart>
          </mc:Choice>
          <mc:Fallback xmlns="">
            <p:pic>
              <p:nvPicPr>
                <p:cNvPr id="35" name="Tinta 34">
                  <a:extLst>
                    <a:ext uri="{FF2B5EF4-FFF2-40B4-BE49-F238E27FC236}">
                      <a16:creationId xmlns:a16="http://schemas.microsoft.com/office/drawing/2014/main" id="{EF592F90-F366-6A33-B924-F5838EF003D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551513" y="6065458"/>
                  <a:ext cx="2098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6" name="Tinta 35">
                  <a:extLst>
                    <a:ext uri="{FF2B5EF4-FFF2-40B4-BE49-F238E27FC236}">
                      <a16:creationId xmlns:a16="http://schemas.microsoft.com/office/drawing/2014/main" id="{A5F73106-913B-1D9C-55D9-B8F6AB1D5F66}"/>
                    </a:ext>
                  </a:extLst>
                </p14:cNvPr>
                <p14:cNvContentPartPr/>
                <p14:nvPr/>
              </p14:nvContentPartPr>
              <p14:xfrm>
                <a:off x="3849593" y="6197218"/>
                <a:ext cx="200520" cy="24120"/>
              </p14:xfrm>
            </p:contentPart>
          </mc:Choice>
          <mc:Fallback xmlns="">
            <p:pic>
              <p:nvPicPr>
                <p:cNvPr id="36" name="Tinta 35">
                  <a:extLst>
                    <a:ext uri="{FF2B5EF4-FFF2-40B4-BE49-F238E27FC236}">
                      <a16:creationId xmlns:a16="http://schemas.microsoft.com/office/drawing/2014/main" id="{A5F73106-913B-1D9C-55D9-B8F6AB1D5F6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813953" y="6161218"/>
                  <a:ext cx="272160" cy="95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8" name="Tinta 37">
                <a:extLst>
                  <a:ext uri="{FF2B5EF4-FFF2-40B4-BE49-F238E27FC236}">
                    <a16:creationId xmlns:a16="http://schemas.microsoft.com/office/drawing/2014/main" id="{C59930F4-4824-D6E8-07E1-57C844EB3DE3}"/>
                  </a:ext>
                </a:extLst>
              </p14:cNvPr>
              <p14:cNvContentPartPr/>
              <p14:nvPr/>
            </p14:nvContentPartPr>
            <p14:xfrm>
              <a:off x="4601273" y="4583698"/>
              <a:ext cx="55440" cy="61560"/>
            </p14:xfrm>
          </p:contentPart>
        </mc:Choice>
        <mc:Fallback xmlns="">
          <p:pic>
            <p:nvPicPr>
              <p:cNvPr id="38" name="Tinta 37">
                <a:extLst>
                  <a:ext uri="{FF2B5EF4-FFF2-40B4-BE49-F238E27FC236}">
                    <a16:creationId xmlns:a16="http://schemas.microsoft.com/office/drawing/2014/main" id="{C59930F4-4824-D6E8-07E1-57C844EB3DE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65633" y="4548058"/>
                <a:ext cx="12708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9" name="Tinta 38">
                <a:extLst>
                  <a:ext uri="{FF2B5EF4-FFF2-40B4-BE49-F238E27FC236}">
                    <a16:creationId xmlns:a16="http://schemas.microsoft.com/office/drawing/2014/main" id="{53E8908E-1327-DA81-0986-BE08B9758185}"/>
                  </a:ext>
                </a:extLst>
              </p14:cNvPr>
              <p14:cNvContentPartPr/>
              <p14:nvPr/>
            </p14:nvContentPartPr>
            <p14:xfrm>
              <a:off x="4734833" y="4819858"/>
              <a:ext cx="72000" cy="91080"/>
            </p14:xfrm>
          </p:contentPart>
        </mc:Choice>
        <mc:Fallback xmlns="">
          <p:pic>
            <p:nvPicPr>
              <p:cNvPr id="39" name="Tinta 38">
                <a:extLst>
                  <a:ext uri="{FF2B5EF4-FFF2-40B4-BE49-F238E27FC236}">
                    <a16:creationId xmlns:a16="http://schemas.microsoft.com/office/drawing/2014/main" id="{53E8908E-1327-DA81-0986-BE08B975818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699193" y="4784218"/>
                <a:ext cx="14364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0" name="Tinta 39">
                <a:extLst>
                  <a:ext uri="{FF2B5EF4-FFF2-40B4-BE49-F238E27FC236}">
                    <a16:creationId xmlns:a16="http://schemas.microsoft.com/office/drawing/2014/main" id="{640619B0-EAAA-EBFB-39ED-CDDCF4714C70}"/>
                  </a:ext>
                </a:extLst>
              </p14:cNvPr>
              <p14:cNvContentPartPr/>
              <p14:nvPr/>
            </p14:nvContentPartPr>
            <p14:xfrm>
              <a:off x="4844633" y="5119738"/>
              <a:ext cx="66240" cy="83520"/>
            </p14:xfrm>
          </p:contentPart>
        </mc:Choice>
        <mc:Fallback xmlns="">
          <p:pic>
            <p:nvPicPr>
              <p:cNvPr id="40" name="Tinta 39">
                <a:extLst>
                  <a:ext uri="{FF2B5EF4-FFF2-40B4-BE49-F238E27FC236}">
                    <a16:creationId xmlns:a16="http://schemas.microsoft.com/office/drawing/2014/main" id="{640619B0-EAAA-EBFB-39ED-CDDCF4714C7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08633" y="5084098"/>
                <a:ext cx="13788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1" name="Tinta 40">
                <a:extLst>
                  <a:ext uri="{FF2B5EF4-FFF2-40B4-BE49-F238E27FC236}">
                    <a16:creationId xmlns:a16="http://schemas.microsoft.com/office/drawing/2014/main" id="{72D36601-C049-1BEF-3444-DDF073B18B6F}"/>
                  </a:ext>
                </a:extLst>
              </p14:cNvPr>
              <p14:cNvContentPartPr/>
              <p14:nvPr/>
            </p14:nvContentPartPr>
            <p14:xfrm>
              <a:off x="4956953" y="5388298"/>
              <a:ext cx="104760" cy="167040"/>
            </p14:xfrm>
          </p:contentPart>
        </mc:Choice>
        <mc:Fallback xmlns="">
          <p:pic>
            <p:nvPicPr>
              <p:cNvPr id="41" name="Tinta 40">
                <a:extLst>
                  <a:ext uri="{FF2B5EF4-FFF2-40B4-BE49-F238E27FC236}">
                    <a16:creationId xmlns:a16="http://schemas.microsoft.com/office/drawing/2014/main" id="{72D36601-C049-1BEF-3444-DDF073B18B6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20953" y="5352298"/>
                <a:ext cx="17640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2" name="Tinta 41">
                <a:extLst>
                  <a:ext uri="{FF2B5EF4-FFF2-40B4-BE49-F238E27FC236}">
                    <a16:creationId xmlns:a16="http://schemas.microsoft.com/office/drawing/2014/main" id="{D835898B-ACB7-11D7-0701-0B7C68A3A1EC}"/>
                  </a:ext>
                </a:extLst>
              </p14:cNvPr>
              <p14:cNvContentPartPr/>
              <p14:nvPr/>
            </p14:nvContentPartPr>
            <p14:xfrm>
              <a:off x="5086553" y="5731018"/>
              <a:ext cx="106560" cy="70920"/>
            </p14:xfrm>
          </p:contentPart>
        </mc:Choice>
        <mc:Fallback xmlns="">
          <p:pic>
            <p:nvPicPr>
              <p:cNvPr id="42" name="Tinta 41">
                <a:extLst>
                  <a:ext uri="{FF2B5EF4-FFF2-40B4-BE49-F238E27FC236}">
                    <a16:creationId xmlns:a16="http://schemas.microsoft.com/office/drawing/2014/main" id="{D835898B-ACB7-11D7-0701-0B7C68A3A1E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050553" y="5695018"/>
                <a:ext cx="17820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3" name="Tinta 42">
                <a:extLst>
                  <a:ext uri="{FF2B5EF4-FFF2-40B4-BE49-F238E27FC236}">
                    <a16:creationId xmlns:a16="http://schemas.microsoft.com/office/drawing/2014/main" id="{DB066339-84A1-313B-14F0-7B6BCBCD6864}"/>
                  </a:ext>
                </a:extLst>
              </p14:cNvPr>
              <p14:cNvContentPartPr/>
              <p14:nvPr/>
            </p14:nvContentPartPr>
            <p14:xfrm>
              <a:off x="5273753" y="5914258"/>
              <a:ext cx="186840" cy="58680"/>
            </p14:xfrm>
          </p:contentPart>
        </mc:Choice>
        <mc:Fallback xmlns="">
          <p:pic>
            <p:nvPicPr>
              <p:cNvPr id="43" name="Tinta 42">
                <a:extLst>
                  <a:ext uri="{FF2B5EF4-FFF2-40B4-BE49-F238E27FC236}">
                    <a16:creationId xmlns:a16="http://schemas.microsoft.com/office/drawing/2014/main" id="{DB066339-84A1-313B-14F0-7B6BCBCD686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238113" y="5878618"/>
                <a:ext cx="2584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4" name="Tinta 43">
                <a:extLst>
                  <a:ext uri="{FF2B5EF4-FFF2-40B4-BE49-F238E27FC236}">
                    <a16:creationId xmlns:a16="http://schemas.microsoft.com/office/drawing/2014/main" id="{DF93C1E9-A86D-9F05-9982-378D9CC3E339}"/>
                  </a:ext>
                </a:extLst>
              </p14:cNvPr>
              <p14:cNvContentPartPr/>
              <p14:nvPr/>
            </p14:nvContentPartPr>
            <p14:xfrm>
              <a:off x="6160073" y="3763978"/>
              <a:ext cx="151560" cy="156960"/>
            </p14:xfrm>
          </p:contentPart>
        </mc:Choice>
        <mc:Fallback xmlns="">
          <p:pic>
            <p:nvPicPr>
              <p:cNvPr id="44" name="Tinta 43">
                <a:extLst>
                  <a:ext uri="{FF2B5EF4-FFF2-40B4-BE49-F238E27FC236}">
                    <a16:creationId xmlns:a16="http://schemas.microsoft.com/office/drawing/2014/main" id="{DF93C1E9-A86D-9F05-9982-378D9CC3E33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124433" y="3727978"/>
                <a:ext cx="22320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5" name="Tinta 44">
                <a:extLst>
                  <a:ext uri="{FF2B5EF4-FFF2-40B4-BE49-F238E27FC236}">
                    <a16:creationId xmlns:a16="http://schemas.microsoft.com/office/drawing/2014/main" id="{9584932D-DB4B-2986-565A-C58A17A20EE4}"/>
                  </a:ext>
                </a:extLst>
              </p14:cNvPr>
              <p14:cNvContentPartPr/>
              <p14:nvPr/>
            </p14:nvContentPartPr>
            <p14:xfrm>
              <a:off x="6398033" y="4190218"/>
              <a:ext cx="124920" cy="192600"/>
            </p14:xfrm>
          </p:contentPart>
        </mc:Choice>
        <mc:Fallback xmlns="">
          <p:pic>
            <p:nvPicPr>
              <p:cNvPr id="45" name="Tinta 44">
                <a:extLst>
                  <a:ext uri="{FF2B5EF4-FFF2-40B4-BE49-F238E27FC236}">
                    <a16:creationId xmlns:a16="http://schemas.microsoft.com/office/drawing/2014/main" id="{9584932D-DB4B-2986-565A-C58A17A20EE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62393" y="4154578"/>
                <a:ext cx="196560" cy="26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8" name="Agrupar 47">
            <a:extLst>
              <a:ext uri="{FF2B5EF4-FFF2-40B4-BE49-F238E27FC236}">
                <a16:creationId xmlns:a16="http://schemas.microsoft.com/office/drawing/2014/main" id="{B57C4C79-5A10-ED6B-4005-2CC20B732F8C}"/>
              </a:ext>
            </a:extLst>
          </p:cNvPr>
          <p:cNvGrpSpPr/>
          <p:nvPr/>
        </p:nvGrpSpPr>
        <p:grpSpPr>
          <a:xfrm>
            <a:off x="6594233" y="4619698"/>
            <a:ext cx="431280" cy="211320"/>
            <a:chOff x="6594233" y="4619698"/>
            <a:chExt cx="431280" cy="21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6" name="Tinta 45">
                  <a:extLst>
                    <a:ext uri="{FF2B5EF4-FFF2-40B4-BE49-F238E27FC236}">
                      <a16:creationId xmlns:a16="http://schemas.microsoft.com/office/drawing/2014/main" id="{FB0C4382-6393-04DD-0DCC-31FF00C2E8E6}"/>
                    </a:ext>
                  </a:extLst>
                </p14:cNvPr>
                <p14:cNvContentPartPr/>
                <p14:nvPr/>
              </p14:nvContentPartPr>
              <p14:xfrm>
                <a:off x="6594233" y="4619698"/>
                <a:ext cx="79560" cy="150120"/>
              </p14:xfrm>
            </p:contentPart>
          </mc:Choice>
          <mc:Fallback xmlns="">
            <p:pic>
              <p:nvPicPr>
                <p:cNvPr id="46" name="Tinta 45">
                  <a:extLst>
                    <a:ext uri="{FF2B5EF4-FFF2-40B4-BE49-F238E27FC236}">
                      <a16:creationId xmlns:a16="http://schemas.microsoft.com/office/drawing/2014/main" id="{FB0C4382-6393-04DD-0DCC-31FF00C2E8E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558233" y="4584058"/>
                  <a:ext cx="15120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7" name="Tinta 46">
                  <a:extLst>
                    <a:ext uri="{FF2B5EF4-FFF2-40B4-BE49-F238E27FC236}">
                      <a16:creationId xmlns:a16="http://schemas.microsoft.com/office/drawing/2014/main" id="{640E99C8-B633-6BFD-9672-452890D449D8}"/>
                    </a:ext>
                  </a:extLst>
                </p14:cNvPr>
                <p14:cNvContentPartPr/>
                <p14:nvPr/>
              </p14:nvContentPartPr>
              <p14:xfrm>
                <a:off x="6819593" y="4800418"/>
                <a:ext cx="205920" cy="30600"/>
              </p14:xfrm>
            </p:contentPart>
          </mc:Choice>
          <mc:Fallback xmlns="">
            <p:pic>
              <p:nvPicPr>
                <p:cNvPr id="47" name="Tinta 46">
                  <a:extLst>
                    <a:ext uri="{FF2B5EF4-FFF2-40B4-BE49-F238E27FC236}">
                      <a16:creationId xmlns:a16="http://schemas.microsoft.com/office/drawing/2014/main" id="{640E99C8-B633-6BFD-9672-452890D449D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783593" y="4764778"/>
                  <a:ext cx="277560" cy="102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9" name="Tinta 48">
                <a:extLst>
                  <a:ext uri="{FF2B5EF4-FFF2-40B4-BE49-F238E27FC236}">
                    <a16:creationId xmlns:a16="http://schemas.microsoft.com/office/drawing/2014/main" id="{50A88DA4-140B-CCD8-8307-04315DC41236}"/>
                  </a:ext>
                </a:extLst>
              </p14:cNvPr>
              <p14:cNvContentPartPr/>
              <p14:nvPr/>
            </p14:nvContentPartPr>
            <p14:xfrm>
              <a:off x="7668473" y="2929138"/>
              <a:ext cx="81360" cy="144720"/>
            </p14:xfrm>
          </p:contentPart>
        </mc:Choice>
        <mc:Fallback xmlns="">
          <p:pic>
            <p:nvPicPr>
              <p:cNvPr id="49" name="Tinta 48">
                <a:extLst>
                  <a:ext uri="{FF2B5EF4-FFF2-40B4-BE49-F238E27FC236}">
                    <a16:creationId xmlns:a16="http://schemas.microsoft.com/office/drawing/2014/main" id="{50A88DA4-140B-CCD8-8307-04315DC4123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632833" y="2893498"/>
                <a:ext cx="15300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0" name="Tinta 49">
                <a:extLst>
                  <a:ext uri="{FF2B5EF4-FFF2-40B4-BE49-F238E27FC236}">
                    <a16:creationId xmlns:a16="http://schemas.microsoft.com/office/drawing/2014/main" id="{A54E911D-FEBB-AEEE-A14D-7DE7399B4815}"/>
                  </a:ext>
                </a:extLst>
              </p14:cNvPr>
              <p14:cNvContentPartPr/>
              <p14:nvPr/>
            </p14:nvContentPartPr>
            <p14:xfrm>
              <a:off x="7834793" y="3226858"/>
              <a:ext cx="80640" cy="139680"/>
            </p14:xfrm>
          </p:contentPart>
        </mc:Choice>
        <mc:Fallback xmlns="">
          <p:pic>
            <p:nvPicPr>
              <p:cNvPr id="50" name="Tinta 49">
                <a:extLst>
                  <a:ext uri="{FF2B5EF4-FFF2-40B4-BE49-F238E27FC236}">
                    <a16:creationId xmlns:a16="http://schemas.microsoft.com/office/drawing/2014/main" id="{A54E911D-FEBB-AEEE-A14D-7DE7399B481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799153" y="3191218"/>
                <a:ext cx="15228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1" name="Tinta 50">
                <a:extLst>
                  <a:ext uri="{FF2B5EF4-FFF2-40B4-BE49-F238E27FC236}">
                    <a16:creationId xmlns:a16="http://schemas.microsoft.com/office/drawing/2014/main" id="{AF361AF5-ABB5-9917-B28B-33BBFB2E7910}"/>
                  </a:ext>
                </a:extLst>
              </p14:cNvPr>
              <p14:cNvContentPartPr/>
              <p14:nvPr/>
            </p14:nvContentPartPr>
            <p14:xfrm>
              <a:off x="7917593" y="3547978"/>
              <a:ext cx="51840" cy="168840"/>
            </p14:xfrm>
          </p:contentPart>
        </mc:Choice>
        <mc:Fallback xmlns="">
          <p:pic>
            <p:nvPicPr>
              <p:cNvPr id="51" name="Tinta 50">
                <a:extLst>
                  <a:ext uri="{FF2B5EF4-FFF2-40B4-BE49-F238E27FC236}">
                    <a16:creationId xmlns:a16="http://schemas.microsoft.com/office/drawing/2014/main" id="{AF361AF5-ABB5-9917-B28B-33BBFB2E791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881593" y="3511978"/>
                <a:ext cx="12348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2" name="Tinta 51">
                <a:extLst>
                  <a:ext uri="{FF2B5EF4-FFF2-40B4-BE49-F238E27FC236}">
                    <a16:creationId xmlns:a16="http://schemas.microsoft.com/office/drawing/2014/main" id="{42112091-FBB7-17C4-5C73-4895B9A3CD88}"/>
                  </a:ext>
                </a:extLst>
              </p14:cNvPr>
              <p14:cNvContentPartPr/>
              <p14:nvPr/>
            </p14:nvContentPartPr>
            <p14:xfrm>
              <a:off x="7907153" y="3971698"/>
              <a:ext cx="105840" cy="88560"/>
            </p14:xfrm>
          </p:contentPart>
        </mc:Choice>
        <mc:Fallback xmlns="">
          <p:pic>
            <p:nvPicPr>
              <p:cNvPr id="52" name="Tinta 51">
                <a:extLst>
                  <a:ext uri="{FF2B5EF4-FFF2-40B4-BE49-F238E27FC236}">
                    <a16:creationId xmlns:a16="http://schemas.microsoft.com/office/drawing/2014/main" id="{42112091-FBB7-17C4-5C73-4895B9A3CD8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871153" y="3935698"/>
                <a:ext cx="17748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3" name="Tinta 52">
                <a:extLst>
                  <a:ext uri="{FF2B5EF4-FFF2-40B4-BE49-F238E27FC236}">
                    <a16:creationId xmlns:a16="http://schemas.microsoft.com/office/drawing/2014/main" id="{B3AE3E21-1832-4AA1-9A63-F56BA31F175C}"/>
                  </a:ext>
                </a:extLst>
              </p14:cNvPr>
              <p14:cNvContentPartPr/>
              <p14:nvPr/>
            </p14:nvContentPartPr>
            <p14:xfrm>
              <a:off x="8011913" y="4200658"/>
              <a:ext cx="335520" cy="91800"/>
            </p14:xfrm>
          </p:contentPart>
        </mc:Choice>
        <mc:Fallback xmlns="">
          <p:pic>
            <p:nvPicPr>
              <p:cNvPr id="53" name="Tinta 52">
                <a:extLst>
                  <a:ext uri="{FF2B5EF4-FFF2-40B4-BE49-F238E27FC236}">
                    <a16:creationId xmlns:a16="http://schemas.microsoft.com/office/drawing/2014/main" id="{B3AE3E21-1832-4AA1-9A63-F56BA31F175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976273" y="4165018"/>
                <a:ext cx="40716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4" name="Tinta 53">
                <a:extLst>
                  <a:ext uri="{FF2B5EF4-FFF2-40B4-BE49-F238E27FC236}">
                    <a16:creationId xmlns:a16="http://schemas.microsoft.com/office/drawing/2014/main" id="{3CA37423-7DFD-A2F0-790A-7EBB58DEEB2E}"/>
                  </a:ext>
                </a:extLst>
              </p14:cNvPr>
              <p14:cNvContentPartPr/>
              <p14:nvPr/>
            </p14:nvContentPartPr>
            <p14:xfrm>
              <a:off x="9001193" y="2335858"/>
              <a:ext cx="104400" cy="130320"/>
            </p14:xfrm>
          </p:contentPart>
        </mc:Choice>
        <mc:Fallback xmlns="">
          <p:pic>
            <p:nvPicPr>
              <p:cNvPr id="54" name="Tinta 53">
                <a:extLst>
                  <a:ext uri="{FF2B5EF4-FFF2-40B4-BE49-F238E27FC236}">
                    <a16:creationId xmlns:a16="http://schemas.microsoft.com/office/drawing/2014/main" id="{3CA37423-7DFD-A2F0-790A-7EBB58DEEB2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965193" y="2300218"/>
                <a:ext cx="17604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5" name="Tinta 54">
                <a:extLst>
                  <a:ext uri="{FF2B5EF4-FFF2-40B4-BE49-F238E27FC236}">
                    <a16:creationId xmlns:a16="http://schemas.microsoft.com/office/drawing/2014/main" id="{4B538BFD-8775-4D5C-7EF0-536896E94B26}"/>
                  </a:ext>
                </a:extLst>
              </p14:cNvPr>
              <p14:cNvContentPartPr/>
              <p14:nvPr/>
            </p14:nvContentPartPr>
            <p14:xfrm>
              <a:off x="9162833" y="2614138"/>
              <a:ext cx="52920" cy="129960"/>
            </p14:xfrm>
          </p:contentPart>
        </mc:Choice>
        <mc:Fallback xmlns="">
          <p:pic>
            <p:nvPicPr>
              <p:cNvPr id="55" name="Tinta 54">
                <a:extLst>
                  <a:ext uri="{FF2B5EF4-FFF2-40B4-BE49-F238E27FC236}">
                    <a16:creationId xmlns:a16="http://schemas.microsoft.com/office/drawing/2014/main" id="{4B538BFD-8775-4D5C-7EF0-536896E94B26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127193" y="2578138"/>
                <a:ext cx="124560" cy="201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Agrupar 58">
            <a:extLst>
              <a:ext uri="{FF2B5EF4-FFF2-40B4-BE49-F238E27FC236}">
                <a16:creationId xmlns:a16="http://schemas.microsoft.com/office/drawing/2014/main" id="{5DA8AE2F-C0C4-01ED-6DC2-3C334C0F210C}"/>
              </a:ext>
            </a:extLst>
          </p:cNvPr>
          <p:cNvGrpSpPr/>
          <p:nvPr/>
        </p:nvGrpSpPr>
        <p:grpSpPr>
          <a:xfrm>
            <a:off x="9230873" y="2938858"/>
            <a:ext cx="676440" cy="386640"/>
            <a:chOff x="9230873" y="2938858"/>
            <a:chExt cx="676440" cy="38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6" name="Tinta 55">
                  <a:extLst>
                    <a:ext uri="{FF2B5EF4-FFF2-40B4-BE49-F238E27FC236}">
                      <a16:creationId xmlns:a16="http://schemas.microsoft.com/office/drawing/2014/main" id="{10B86BA4-ADA7-93E7-C3C8-98659EEDA061}"/>
                    </a:ext>
                  </a:extLst>
                </p14:cNvPr>
                <p14:cNvContentPartPr/>
                <p14:nvPr/>
              </p14:nvContentPartPr>
              <p14:xfrm>
                <a:off x="9230873" y="2938858"/>
                <a:ext cx="79920" cy="135720"/>
              </p14:xfrm>
            </p:contentPart>
          </mc:Choice>
          <mc:Fallback xmlns="">
            <p:pic>
              <p:nvPicPr>
                <p:cNvPr id="56" name="Tinta 55">
                  <a:extLst>
                    <a:ext uri="{FF2B5EF4-FFF2-40B4-BE49-F238E27FC236}">
                      <a16:creationId xmlns:a16="http://schemas.microsoft.com/office/drawing/2014/main" id="{10B86BA4-ADA7-93E7-C3C8-98659EEDA06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195233" y="2903218"/>
                  <a:ext cx="15156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7" name="Tinta 56">
                  <a:extLst>
                    <a:ext uri="{FF2B5EF4-FFF2-40B4-BE49-F238E27FC236}">
                      <a16:creationId xmlns:a16="http://schemas.microsoft.com/office/drawing/2014/main" id="{1CA847D1-D7A9-BB5A-C835-7B956420063E}"/>
                    </a:ext>
                  </a:extLst>
                </p14:cNvPr>
                <p14:cNvContentPartPr/>
                <p14:nvPr/>
              </p14:nvContentPartPr>
              <p14:xfrm>
                <a:off x="9358673" y="3167818"/>
                <a:ext cx="242280" cy="70920"/>
              </p14:xfrm>
            </p:contentPart>
          </mc:Choice>
          <mc:Fallback xmlns="">
            <p:pic>
              <p:nvPicPr>
                <p:cNvPr id="57" name="Tinta 56">
                  <a:extLst>
                    <a:ext uri="{FF2B5EF4-FFF2-40B4-BE49-F238E27FC236}">
                      <a16:creationId xmlns:a16="http://schemas.microsoft.com/office/drawing/2014/main" id="{1CA847D1-D7A9-BB5A-C835-7B956420063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323033" y="3131818"/>
                  <a:ext cx="3139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8" name="Tinta 57">
                  <a:extLst>
                    <a:ext uri="{FF2B5EF4-FFF2-40B4-BE49-F238E27FC236}">
                      <a16:creationId xmlns:a16="http://schemas.microsoft.com/office/drawing/2014/main" id="{89F207EC-AAE6-5E60-7FD7-99BA583D6419}"/>
                    </a:ext>
                  </a:extLst>
                </p14:cNvPr>
                <p14:cNvContentPartPr/>
                <p14:nvPr/>
              </p14:nvContentPartPr>
              <p14:xfrm>
                <a:off x="9649553" y="3286258"/>
                <a:ext cx="257760" cy="39240"/>
              </p14:xfrm>
            </p:contentPart>
          </mc:Choice>
          <mc:Fallback xmlns="">
            <p:pic>
              <p:nvPicPr>
                <p:cNvPr id="58" name="Tinta 57">
                  <a:extLst>
                    <a:ext uri="{FF2B5EF4-FFF2-40B4-BE49-F238E27FC236}">
                      <a16:creationId xmlns:a16="http://schemas.microsoft.com/office/drawing/2014/main" id="{89F207EC-AAE6-5E60-7FD7-99BA583D641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613553" y="3250618"/>
                  <a:ext cx="329400" cy="11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0" name="Tinta 59">
                <a:extLst>
                  <a:ext uri="{FF2B5EF4-FFF2-40B4-BE49-F238E27FC236}">
                    <a16:creationId xmlns:a16="http://schemas.microsoft.com/office/drawing/2014/main" id="{1E3D72F5-2EF7-03BD-54CB-CD5AAD69868D}"/>
                  </a:ext>
                </a:extLst>
              </p14:cNvPr>
              <p14:cNvContentPartPr/>
              <p14:nvPr/>
            </p14:nvContentPartPr>
            <p14:xfrm>
              <a:off x="10419953" y="1674178"/>
              <a:ext cx="104040" cy="99360"/>
            </p14:xfrm>
          </p:contentPart>
        </mc:Choice>
        <mc:Fallback xmlns="">
          <p:pic>
            <p:nvPicPr>
              <p:cNvPr id="60" name="Tinta 59">
                <a:extLst>
                  <a:ext uri="{FF2B5EF4-FFF2-40B4-BE49-F238E27FC236}">
                    <a16:creationId xmlns:a16="http://schemas.microsoft.com/office/drawing/2014/main" id="{1E3D72F5-2EF7-03BD-54CB-CD5AAD69868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384313" y="1638538"/>
                <a:ext cx="17568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1" name="Tinta 60">
                <a:extLst>
                  <a:ext uri="{FF2B5EF4-FFF2-40B4-BE49-F238E27FC236}">
                    <a16:creationId xmlns:a16="http://schemas.microsoft.com/office/drawing/2014/main" id="{49C3B5F8-9FDB-9AAF-D3B4-388E7B599D67}"/>
                  </a:ext>
                </a:extLst>
              </p14:cNvPr>
              <p14:cNvContentPartPr/>
              <p14:nvPr/>
            </p14:nvContentPartPr>
            <p14:xfrm>
              <a:off x="10679513" y="1962178"/>
              <a:ext cx="99720" cy="131760"/>
            </p14:xfrm>
          </p:contentPart>
        </mc:Choice>
        <mc:Fallback xmlns="">
          <p:pic>
            <p:nvPicPr>
              <p:cNvPr id="61" name="Tinta 60">
                <a:extLst>
                  <a:ext uri="{FF2B5EF4-FFF2-40B4-BE49-F238E27FC236}">
                    <a16:creationId xmlns:a16="http://schemas.microsoft.com/office/drawing/2014/main" id="{49C3B5F8-9FDB-9AAF-D3B4-388E7B599D6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10643873" y="1926178"/>
                <a:ext cx="17136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Tinta 61">
                <a:extLst>
                  <a:ext uri="{FF2B5EF4-FFF2-40B4-BE49-F238E27FC236}">
                    <a16:creationId xmlns:a16="http://schemas.microsoft.com/office/drawing/2014/main" id="{3E2F2794-B8B3-0E5B-320D-D9C2379378B6}"/>
                  </a:ext>
                </a:extLst>
              </p14:cNvPr>
              <p14:cNvContentPartPr/>
              <p14:nvPr/>
            </p14:nvContentPartPr>
            <p14:xfrm>
              <a:off x="10775993" y="2256298"/>
              <a:ext cx="61200" cy="179280"/>
            </p14:xfrm>
          </p:contentPart>
        </mc:Choice>
        <mc:Fallback xmlns="">
          <p:pic>
            <p:nvPicPr>
              <p:cNvPr id="62" name="Tinta 61">
                <a:extLst>
                  <a:ext uri="{FF2B5EF4-FFF2-40B4-BE49-F238E27FC236}">
                    <a16:creationId xmlns:a16="http://schemas.microsoft.com/office/drawing/2014/main" id="{3E2F2794-B8B3-0E5B-320D-D9C2379378B6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740353" y="2220298"/>
                <a:ext cx="13284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Tinta 62">
                <a:extLst>
                  <a:ext uri="{FF2B5EF4-FFF2-40B4-BE49-F238E27FC236}">
                    <a16:creationId xmlns:a16="http://schemas.microsoft.com/office/drawing/2014/main" id="{07733B51-E207-6F63-D7DC-169ED3F0BE55}"/>
                  </a:ext>
                </a:extLst>
              </p14:cNvPr>
              <p14:cNvContentPartPr/>
              <p14:nvPr/>
            </p14:nvContentPartPr>
            <p14:xfrm>
              <a:off x="10840433" y="2569858"/>
              <a:ext cx="141480" cy="115560"/>
            </p14:xfrm>
          </p:contentPart>
        </mc:Choice>
        <mc:Fallback xmlns="">
          <p:pic>
            <p:nvPicPr>
              <p:cNvPr id="63" name="Tinta 62">
                <a:extLst>
                  <a:ext uri="{FF2B5EF4-FFF2-40B4-BE49-F238E27FC236}">
                    <a16:creationId xmlns:a16="http://schemas.microsoft.com/office/drawing/2014/main" id="{07733B51-E207-6F63-D7DC-169ED3F0BE5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0804433" y="2533858"/>
                <a:ext cx="21312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400832" name="Tinta 1400831">
                <a:extLst>
                  <a:ext uri="{FF2B5EF4-FFF2-40B4-BE49-F238E27FC236}">
                    <a16:creationId xmlns:a16="http://schemas.microsoft.com/office/drawing/2014/main" id="{E5700912-FBB7-9F3D-2614-0F878018FBA8}"/>
                  </a:ext>
                </a:extLst>
              </p14:cNvPr>
              <p14:cNvContentPartPr/>
              <p14:nvPr/>
            </p14:nvContentPartPr>
            <p14:xfrm>
              <a:off x="11003153" y="2812858"/>
              <a:ext cx="274680" cy="36360"/>
            </p14:xfrm>
          </p:contentPart>
        </mc:Choice>
        <mc:Fallback xmlns="">
          <p:pic>
            <p:nvPicPr>
              <p:cNvPr id="1400832" name="Tinta 1400831">
                <a:extLst>
                  <a:ext uri="{FF2B5EF4-FFF2-40B4-BE49-F238E27FC236}">
                    <a16:creationId xmlns:a16="http://schemas.microsoft.com/office/drawing/2014/main" id="{E5700912-FBB7-9F3D-2614-0F878018FBA8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0967153" y="2777218"/>
                <a:ext cx="346320" cy="10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00846" name="Agrupar 1400845">
            <a:extLst>
              <a:ext uri="{FF2B5EF4-FFF2-40B4-BE49-F238E27FC236}">
                <a16:creationId xmlns:a16="http://schemas.microsoft.com/office/drawing/2014/main" id="{7E8A13A0-3534-1823-E802-DFFA7B3C812A}"/>
              </a:ext>
            </a:extLst>
          </p:cNvPr>
          <p:cNvGrpSpPr/>
          <p:nvPr/>
        </p:nvGrpSpPr>
        <p:grpSpPr>
          <a:xfrm>
            <a:off x="4033420" y="284591"/>
            <a:ext cx="3149620" cy="2029680"/>
            <a:chOff x="3898662" y="314021"/>
            <a:chExt cx="3149620" cy="20296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7">
              <p14:nvContentPartPr>
                <p14:cNvPr id="1400847" name="Tinta 1400846">
                  <a:extLst>
                    <a:ext uri="{FF2B5EF4-FFF2-40B4-BE49-F238E27FC236}">
                      <a16:creationId xmlns:a16="http://schemas.microsoft.com/office/drawing/2014/main" id="{06922D0B-183E-FFA1-EECC-6B938BB724C4}"/>
                    </a:ext>
                  </a:extLst>
                </p14:cNvPr>
                <p14:cNvContentPartPr/>
                <p14:nvPr/>
              </p14:nvContentPartPr>
              <p14:xfrm>
                <a:off x="3898662" y="1581941"/>
                <a:ext cx="836280" cy="761760"/>
              </p14:xfrm>
            </p:contentPart>
          </mc:Choice>
          <mc:Fallback xmlns="">
            <p:pic>
              <p:nvPicPr>
                <p:cNvPr id="47" name="Tinta 46">
                  <a:extLst>
                    <a:ext uri="{FF2B5EF4-FFF2-40B4-BE49-F238E27FC236}">
                      <a16:creationId xmlns:a16="http://schemas.microsoft.com/office/drawing/2014/main" id="{51FCEEA0-332C-014D-37FB-C8250F9DCAF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881022" y="1564301"/>
                  <a:ext cx="871920" cy="797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00848" name="Agrupar 1400847">
              <a:extLst>
                <a:ext uri="{FF2B5EF4-FFF2-40B4-BE49-F238E27FC236}">
                  <a16:creationId xmlns:a16="http://schemas.microsoft.com/office/drawing/2014/main" id="{91BA5F90-4C63-9E0F-4649-CB0A678969B7}"/>
                </a:ext>
              </a:extLst>
            </p:cNvPr>
            <p:cNvGrpSpPr/>
            <p:nvPr/>
          </p:nvGrpSpPr>
          <p:grpSpPr>
            <a:xfrm>
              <a:off x="4143911" y="1013948"/>
              <a:ext cx="1926382" cy="1188670"/>
              <a:chOff x="4080462" y="962757"/>
              <a:chExt cx="1926382" cy="118867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9">
                <p14:nvContentPartPr>
                  <p14:cNvPr id="1400853" name="Tinta 1400852">
                    <a:extLst>
                      <a:ext uri="{FF2B5EF4-FFF2-40B4-BE49-F238E27FC236}">
                        <a16:creationId xmlns:a16="http://schemas.microsoft.com/office/drawing/2014/main" id="{A9FDAC92-ADA3-7120-3529-22970FA12E40}"/>
                      </a:ext>
                    </a:extLst>
                  </p14:cNvPr>
                  <p14:cNvContentPartPr/>
                  <p14:nvPr/>
                </p14:nvContentPartPr>
                <p14:xfrm>
                  <a:off x="4080462" y="1757587"/>
                  <a:ext cx="71640" cy="75240"/>
                </p14:xfrm>
              </p:contentPart>
            </mc:Choice>
            <mc:Fallback xmlns="">
              <p:pic>
                <p:nvPicPr>
                  <p:cNvPr id="39" name="Tinta 38">
                    <a:extLst>
                      <a:ext uri="{FF2B5EF4-FFF2-40B4-BE49-F238E27FC236}">
                        <a16:creationId xmlns:a16="http://schemas.microsoft.com/office/drawing/2014/main" id="{79AF4FE8-572B-5713-2F0A-9A0C32B7DBEC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4062822" y="1739587"/>
                    <a:ext cx="10728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1">
                <p14:nvContentPartPr>
                  <p14:cNvPr id="1400854" name="Tinta 1400853">
                    <a:extLst>
                      <a:ext uri="{FF2B5EF4-FFF2-40B4-BE49-F238E27FC236}">
                        <a16:creationId xmlns:a16="http://schemas.microsoft.com/office/drawing/2014/main" id="{76A496C8-5CE3-6BD8-E290-62C2C968D8A5}"/>
                      </a:ext>
                    </a:extLst>
                  </p14:cNvPr>
                  <p14:cNvContentPartPr/>
                  <p14:nvPr/>
                </p14:nvContentPartPr>
                <p14:xfrm>
                  <a:off x="4352262" y="1769107"/>
                  <a:ext cx="96120" cy="92160"/>
                </p14:xfrm>
              </p:contentPart>
            </mc:Choice>
            <mc:Fallback xmlns="">
              <p:pic>
                <p:nvPicPr>
                  <p:cNvPr id="40" name="Tinta 39">
                    <a:extLst>
                      <a:ext uri="{FF2B5EF4-FFF2-40B4-BE49-F238E27FC236}">
                        <a16:creationId xmlns:a16="http://schemas.microsoft.com/office/drawing/2014/main" id="{9AA88EAC-8C2C-8D35-4176-9A8D4A0A0C75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4334622" y="1751107"/>
                    <a:ext cx="131760" cy="12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3">
                <p14:nvContentPartPr>
                  <p14:cNvPr id="1400855" name="Tinta 1400854">
                    <a:extLst>
                      <a:ext uri="{FF2B5EF4-FFF2-40B4-BE49-F238E27FC236}">
                        <a16:creationId xmlns:a16="http://schemas.microsoft.com/office/drawing/2014/main" id="{C7CB75FC-502E-ED3A-CCDD-506EDA678782}"/>
                      </a:ext>
                    </a:extLst>
                  </p14:cNvPr>
                  <p14:cNvContentPartPr/>
                  <p14:nvPr/>
                </p14:nvContentPartPr>
                <p14:xfrm>
                  <a:off x="4133022" y="2014987"/>
                  <a:ext cx="317520" cy="136440"/>
                </p14:xfrm>
              </p:contentPart>
            </mc:Choice>
            <mc:Fallback xmlns="">
              <p:pic>
                <p:nvPicPr>
                  <p:cNvPr id="41" name="Tinta 40">
                    <a:extLst>
                      <a:ext uri="{FF2B5EF4-FFF2-40B4-BE49-F238E27FC236}">
                        <a16:creationId xmlns:a16="http://schemas.microsoft.com/office/drawing/2014/main" id="{3235DE06-6BAE-E3C2-7176-1A879CB038C1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4115022" y="1997347"/>
                    <a:ext cx="353160" cy="17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5">
                <p14:nvContentPartPr>
                  <p14:cNvPr id="1400856" name="Tinta 1400855">
                    <a:extLst>
                      <a:ext uri="{FF2B5EF4-FFF2-40B4-BE49-F238E27FC236}">
                        <a16:creationId xmlns:a16="http://schemas.microsoft.com/office/drawing/2014/main" id="{F2DCE70D-5E45-168F-46ED-882491DCFBA3}"/>
                      </a:ext>
                    </a:extLst>
                  </p14:cNvPr>
                  <p14:cNvContentPartPr/>
                  <p14:nvPr/>
                </p14:nvContentPartPr>
                <p14:xfrm>
                  <a:off x="5835962" y="1338237"/>
                  <a:ext cx="41760" cy="36360"/>
                </p14:xfrm>
              </p:contentPart>
            </mc:Choice>
            <mc:Fallback xmlns="">
              <p:pic>
                <p:nvPicPr>
                  <p:cNvPr id="45" name="Tinta 44">
                    <a:extLst>
                      <a:ext uri="{FF2B5EF4-FFF2-40B4-BE49-F238E27FC236}">
                        <a16:creationId xmlns:a16="http://schemas.microsoft.com/office/drawing/2014/main" id="{0491901E-8B3D-6970-4353-9DC6E69D730E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5818322" y="1320237"/>
                    <a:ext cx="7740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7">
                <p14:nvContentPartPr>
                  <p14:cNvPr id="1400857" name="Tinta 1400856">
                    <a:extLst>
                      <a:ext uri="{FF2B5EF4-FFF2-40B4-BE49-F238E27FC236}">
                        <a16:creationId xmlns:a16="http://schemas.microsoft.com/office/drawing/2014/main" id="{D99C3EBD-00AD-9775-36F0-E607F1359200}"/>
                      </a:ext>
                    </a:extLst>
                  </p14:cNvPr>
                  <p14:cNvContentPartPr/>
                  <p14:nvPr/>
                </p14:nvContentPartPr>
                <p14:xfrm>
                  <a:off x="5817484" y="962757"/>
                  <a:ext cx="189360" cy="270360"/>
                </p14:xfrm>
              </p:contentPart>
            </mc:Choice>
            <mc:Fallback xmlns="">
              <p:pic>
                <p:nvPicPr>
                  <p:cNvPr id="44" name="Tinta 43">
                    <a:extLst>
                      <a:ext uri="{FF2B5EF4-FFF2-40B4-BE49-F238E27FC236}">
                        <a16:creationId xmlns:a16="http://schemas.microsoft.com/office/drawing/2014/main" id="{C62239C0-8D2A-DB84-4121-79CC41E540CC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5799844" y="945117"/>
                    <a:ext cx="225000" cy="30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00849" name="Agrupar 1400848">
              <a:extLst>
                <a:ext uri="{FF2B5EF4-FFF2-40B4-BE49-F238E27FC236}">
                  <a16:creationId xmlns:a16="http://schemas.microsoft.com/office/drawing/2014/main" id="{5F812568-AC9A-6765-F167-552622DB7168}"/>
                </a:ext>
              </a:extLst>
            </p:cNvPr>
            <p:cNvGrpSpPr/>
            <p:nvPr/>
          </p:nvGrpSpPr>
          <p:grpSpPr>
            <a:xfrm>
              <a:off x="4820962" y="314021"/>
              <a:ext cx="2227320" cy="1230840"/>
              <a:chOff x="4820962" y="314021"/>
              <a:chExt cx="2227320" cy="123084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9">
                <p14:nvContentPartPr>
                  <p14:cNvPr id="1400850" name="Tinta 1400849">
                    <a:extLst>
                      <a:ext uri="{FF2B5EF4-FFF2-40B4-BE49-F238E27FC236}">
                        <a16:creationId xmlns:a16="http://schemas.microsoft.com/office/drawing/2014/main" id="{CBA70214-FFBD-4D6A-D4B9-0CF6832B5AC0}"/>
                      </a:ext>
                    </a:extLst>
                  </p14:cNvPr>
                  <p14:cNvContentPartPr/>
                  <p14:nvPr/>
                </p14:nvContentPartPr>
                <p14:xfrm>
                  <a:off x="4836442" y="424181"/>
                  <a:ext cx="2211840" cy="1031400"/>
                </p14:xfrm>
              </p:contentPart>
            </mc:Choice>
            <mc:Fallback xmlns="">
              <p:pic>
                <p:nvPicPr>
                  <p:cNvPr id="58" name="Tinta 57">
                    <a:extLst>
                      <a:ext uri="{FF2B5EF4-FFF2-40B4-BE49-F238E27FC236}">
                        <a16:creationId xmlns:a16="http://schemas.microsoft.com/office/drawing/2014/main" id="{F85B301E-B25C-F1DB-7F25-C9F1E4B3F13D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4818442" y="406181"/>
                    <a:ext cx="2247480" cy="106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1">
                <p14:nvContentPartPr>
                  <p14:cNvPr id="1400851" name="Tinta 1400850">
                    <a:extLst>
                      <a:ext uri="{FF2B5EF4-FFF2-40B4-BE49-F238E27FC236}">
                        <a16:creationId xmlns:a16="http://schemas.microsoft.com/office/drawing/2014/main" id="{C431255D-A86D-D786-0E6B-DC4E38E334A4}"/>
                      </a:ext>
                    </a:extLst>
                  </p14:cNvPr>
                  <p14:cNvContentPartPr/>
                  <p14:nvPr/>
                </p14:nvContentPartPr>
                <p14:xfrm>
                  <a:off x="6668842" y="314021"/>
                  <a:ext cx="327240" cy="456120"/>
                </p14:xfrm>
              </p:contentPart>
            </mc:Choice>
            <mc:Fallback xmlns="">
              <p:pic>
                <p:nvPicPr>
                  <p:cNvPr id="59" name="Tinta 58">
                    <a:extLst>
                      <a:ext uri="{FF2B5EF4-FFF2-40B4-BE49-F238E27FC236}">
                        <a16:creationId xmlns:a16="http://schemas.microsoft.com/office/drawing/2014/main" id="{A6207B65-E667-4A32-2AB1-8B5F3BAE4885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6650842" y="296021"/>
                    <a:ext cx="362880" cy="49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3">
                <p14:nvContentPartPr>
                  <p14:cNvPr id="1400852" name="Tinta 1400851">
                    <a:extLst>
                      <a:ext uri="{FF2B5EF4-FFF2-40B4-BE49-F238E27FC236}">
                        <a16:creationId xmlns:a16="http://schemas.microsoft.com/office/drawing/2014/main" id="{98685D72-2F1A-8B59-CC62-70095D21D2BE}"/>
                      </a:ext>
                    </a:extLst>
                  </p14:cNvPr>
                  <p14:cNvContentPartPr/>
                  <p14:nvPr/>
                </p14:nvContentPartPr>
                <p14:xfrm>
                  <a:off x="4820962" y="1208981"/>
                  <a:ext cx="321480" cy="335880"/>
                </p14:xfrm>
              </p:contentPart>
            </mc:Choice>
            <mc:Fallback xmlns="">
              <p:pic>
                <p:nvPicPr>
                  <p:cNvPr id="60" name="Tinta 59">
                    <a:extLst>
                      <a:ext uri="{FF2B5EF4-FFF2-40B4-BE49-F238E27FC236}">
                        <a16:creationId xmlns:a16="http://schemas.microsoft.com/office/drawing/2014/main" id="{57C862C4-5C23-025B-27A3-FBA15B82411E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4803322" y="1190981"/>
                    <a:ext cx="357120" cy="371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82050179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2A405F9F-88A1-4310-B25E-260F5A5EE88B}"/>
              </a:ext>
            </a:extLst>
          </p:cNvPr>
          <p:cNvGrpSpPr/>
          <p:nvPr/>
        </p:nvGrpSpPr>
        <p:grpSpPr>
          <a:xfrm>
            <a:off x="0" y="-3216"/>
            <a:ext cx="12192000" cy="6861216"/>
            <a:chOff x="0" y="-3216"/>
            <a:chExt cx="12192000" cy="6861216"/>
          </a:xfrm>
        </p:grpSpPr>
        <p:pic>
          <p:nvPicPr>
            <p:cNvPr id="3" name="Imagem 2" descr="Imagem em preto e branco&#10;&#10;Descrição gerada automaticamente com confiança média">
              <a:extLst>
                <a:ext uri="{FF2B5EF4-FFF2-40B4-BE49-F238E27FC236}">
                  <a16:creationId xmlns:a16="http://schemas.microsoft.com/office/drawing/2014/main" id="{4E6E9181-3EF1-41CA-977D-D0940E8A3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36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416C7070-2CD4-44EB-8036-F734C91D180A}"/>
                </a:ext>
              </a:extLst>
            </p:cNvPr>
            <p:cNvSpPr/>
            <p:nvPr/>
          </p:nvSpPr>
          <p:spPr>
            <a:xfrm>
              <a:off x="0" y="-3216"/>
              <a:ext cx="12191999" cy="6858001"/>
            </a:xfrm>
            <a:prstGeom prst="rect">
              <a:avLst/>
            </a:prstGeom>
            <a:solidFill>
              <a:srgbClr val="26262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FF99"/>
                </a:solidFill>
              </a:endParaRPr>
            </a:p>
          </p:txBody>
        </p:sp>
      </p:grpSp>
      <p:sp>
        <p:nvSpPr>
          <p:cNvPr id="6" name="Rectangle 2">
            <a:extLst>
              <a:ext uri="{FF2B5EF4-FFF2-40B4-BE49-F238E27FC236}">
                <a16:creationId xmlns:a16="http://schemas.microsoft.com/office/drawing/2014/main" id="{FEACB455-50BA-431A-91FD-E0A43B008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350" y="178348"/>
            <a:ext cx="5478374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CC99"/>
                </a:solidFill>
                <a:latin typeface="Abadi" panose="020B0604020104020204" pitchFamily="34" charset="0"/>
              </a:rPr>
              <a:t>F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badi" panose="020B0604020104020204" pitchFamily="34" charset="0"/>
              </a:rPr>
              <a:t>raldas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badi" panose="020B0604020104020204" pitchFamily="34" charset="0"/>
              </a:rPr>
              <a:t> de </a:t>
            </a:r>
            <a:r>
              <a:rPr lang="en-US" sz="4000" b="1" dirty="0">
                <a:solidFill>
                  <a:srgbClr val="FFCC99"/>
                </a:solidFill>
                <a:latin typeface="Abadi" panose="020B0604020104020204" pitchFamily="34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badi" panose="020B0604020104020204" pitchFamily="34" charset="0"/>
              </a:rPr>
              <a:t>avalo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Abadi" panose="020B0604020104020204" pitchFamily="34" charset="0"/>
              </a:rPr>
              <a:t>…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Abadi" panose="020B0604020104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5ED2977-453A-41D0-8A1F-351F9A64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0" y="1170774"/>
            <a:ext cx="4896201" cy="3872949"/>
          </a:xfrm>
          <a:prstGeom prst="roundRect">
            <a:avLst/>
          </a:prstGeom>
          <a:ln w="38100">
            <a:solidFill>
              <a:srgbClr val="FFCC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56;p13">
            <a:extLst>
              <a:ext uri="{FF2B5EF4-FFF2-40B4-BE49-F238E27FC236}">
                <a16:creationId xmlns:a16="http://schemas.microsoft.com/office/drawing/2014/main" id="{F01D2029-2928-CC4C-8C4B-4300BBD166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7432"/>
          <a:stretch/>
        </p:blipFill>
        <p:spPr>
          <a:xfrm>
            <a:off x="116732" y="6266662"/>
            <a:ext cx="1138136" cy="328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4448F8F-27F1-3EB4-6351-68DCBDD149EE}"/>
              </a:ext>
            </a:extLst>
          </p:cNvPr>
          <p:cNvGrpSpPr/>
          <p:nvPr/>
        </p:nvGrpSpPr>
        <p:grpSpPr>
          <a:xfrm rot="1329001">
            <a:off x="6561565" y="1224729"/>
            <a:ext cx="5143301" cy="5156159"/>
            <a:chOff x="813038" y="589660"/>
            <a:chExt cx="5143301" cy="5156159"/>
          </a:xfrm>
        </p:grpSpPr>
        <p:pic>
          <p:nvPicPr>
            <p:cNvPr id="12" name="Imagem 11" descr="Tela de computador com fundo azul&#10;&#10;Descrição gerada automaticamente com confiança baixa">
              <a:extLst>
                <a:ext uri="{FF2B5EF4-FFF2-40B4-BE49-F238E27FC236}">
                  <a16:creationId xmlns:a16="http://schemas.microsoft.com/office/drawing/2014/main" id="{F9A594E4-E83A-74DE-093E-AD4FA6BB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038" y="589660"/>
              <a:ext cx="5143301" cy="5156159"/>
            </a:xfrm>
            <a:prstGeom prst="rect">
              <a:avLst/>
            </a:prstGeom>
          </p:spPr>
        </p:pic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297351BB-8F8E-244B-AD16-020AA244E557}"/>
                </a:ext>
              </a:extLst>
            </p:cNvPr>
            <p:cNvGrpSpPr/>
            <p:nvPr/>
          </p:nvGrpSpPr>
          <p:grpSpPr>
            <a:xfrm>
              <a:off x="1303345" y="1489852"/>
              <a:ext cx="3899704" cy="3309600"/>
              <a:chOff x="1303345" y="1489852"/>
              <a:chExt cx="3899704" cy="3309600"/>
            </a:xfrm>
          </p:grpSpPr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8BEC86CC-EE12-60CA-8A5A-263EB08E76C8}"/>
                  </a:ext>
                </a:extLst>
              </p:cNvPr>
              <p:cNvSpPr/>
              <p:nvPr/>
            </p:nvSpPr>
            <p:spPr>
              <a:xfrm rot="21257945">
                <a:off x="1303345" y="1489852"/>
                <a:ext cx="3796958" cy="18222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tx2">
                        <a:lumMod val="50000"/>
                      </a:schemeClr>
                    </a:solidFill>
                    <a:effectLst/>
                    <a:uLnTx/>
                    <a:uFillTx/>
                    <a:latin typeface="Ink Free" panose="03080402000500000000" pitchFamily="66" charset="0"/>
                  </a:rPr>
                  <a:t>ALFABETIZAÇÃO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tx2">
                        <a:lumMod val="50000"/>
                      </a:schemeClr>
                    </a:solidFill>
                    <a:effectLst/>
                    <a:uLnTx/>
                    <a:uFillTx/>
                    <a:latin typeface="Ink Free" panose="03080402000500000000" pitchFamily="66" charset="0"/>
                  </a:rPr>
                  <a:t>EM FUTUROS </a:t>
                </a:r>
                <a:endPara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Ink Free" panose="03080402000500000000" pitchFamily="66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2300" b="1" dirty="0">
                    <a:solidFill>
                      <a:srgbClr val="222A35"/>
                    </a:solidFill>
                    <a:latin typeface="Ink Free" panose="03080402000500000000" pitchFamily="66" charset="0"/>
                  </a:rPr>
                  <a:t>Todos precisamos ter lentes de futurista neste momento</a:t>
                </a:r>
                <a:endParaRPr kumimoji="0" lang="pt-BR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Ink Free" panose="03080402000500000000" pitchFamily="66" charset="0"/>
                </a:endParaRPr>
              </a:p>
            </p:txBody>
          </p:sp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02FCD3C3-C836-63B6-A64E-769215C46A24}"/>
                  </a:ext>
                </a:extLst>
              </p:cNvPr>
              <p:cNvSpPr txBox="1"/>
              <p:nvPr/>
            </p:nvSpPr>
            <p:spPr>
              <a:xfrm rot="21264742">
                <a:off x="1373836" y="3476013"/>
                <a:ext cx="3829213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spcAft>
                    <a:spcPts val="1200"/>
                  </a:spcAft>
                  <a:defRPr/>
                </a:pPr>
                <a:r>
                  <a:rPr lang="pt-BR" sz="2000" b="1" dirty="0">
                    <a:solidFill>
                      <a:schemeClr val="tx2">
                        <a:lumMod val="50000"/>
                      </a:schemeClr>
                    </a:solidFill>
                    <a:latin typeface="Gill Sans Nova" panose="020B0602020104020203" pitchFamily="34" charset="0"/>
                  </a:rPr>
                  <a:t>O futuro não é uma ampliação do passado. Equilibrar o que conserva e o que inova.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337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D04A21CF-49E9-4D20-A5CB-D1E58619A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934"/>
            <a:ext cx="5604933" cy="5604933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1D5B753D-7907-010F-7977-4FCDEA3B6CEE}"/>
              </a:ext>
            </a:extLst>
          </p:cNvPr>
          <p:cNvGrpSpPr/>
          <p:nvPr/>
        </p:nvGrpSpPr>
        <p:grpSpPr>
          <a:xfrm rot="1329001">
            <a:off x="6413590" y="1388040"/>
            <a:ext cx="5280744" cy="5404728"/>
            <a:chOff x="788128" y="599800"/>
            <a:chExt cx="5143301" cy="5156159"/>
          </a:xfrm>
        </p:grpSpPr>
        <p:pic>
          <p:nvPicPr>
            <p:cNvPr id="4" name="Imagem 3" descr="Tela de computador com fundo azul&#10;&#10;Descrição gerada automaticamente com confiança baixa">
              <a:extLst>
                <a:ext uri="{FF2B5EF4-FFF2-40B4-BE49-F238E27FC236}">
                  <a16:creationId xmlns:a16="http://schemas.microsoft.com/office/drawing/2014/main" id="{B874E85E-F06C-984C-68B5-178EF7940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128" y="599800"/>
              <a:ext cx="5143301" cy="5156159"/>
            </a:xfrm>
            <a:prstGeom prst="rect">
              <a:avLst/>
            </a:prstGeom>
          </p:spPr>
        </p:pic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EE0664E4-F75B-3889-28C3-28952B3921B5}"/>
                </a:ext>
              </a:extLst>
            </p:cNvPr>
            <p:cNvGrpSpPr/>
            <p:nvPr/>
          </p:nvGrpSpPr>
          <p:grpSpPr>
            <a:xfrm>
              <a:off x="1170736" y="1394296"/>
              <a:ext cx="4093126" cy="3350817"/>
              <a:chOff x="1170736" y="1394296"/>
              <a:chExt cx="4093126" cy="3350817"/>
            </a:xfrm>
          </p:grpSpPr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6AC33996-C0D5-EA82-6A30-06CDF9BE43BD}"/>
                  </a:ext>
                </a:extLst>
              </p:cNvPr>
              <p:cNvSpPr/>
              <p:nvPr/>
            </p:nvSpPr>
            <p:spPr>
              <a:xfrm rot="21257945">
                <a:off x="1170736" y="1394296"/>
                <a:ext cx="3796958" cy="21299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tx2">
                        <a:lumMod val="50000"/>
                      </a:schemeClr>
                    </a:solidFill>
                    <a:effectLst/>
                    <a:uLnTx/>
                    <a:uFillTx/>
                    <a:latin typeface="Ink Free" panose="03080402000500000000" pitchFamily="66" charset="0"/>
                  </a:rPr>
                  <a:t>OS MAIORES DESAFIOS SÃO CULTURAIS </a:t>
                </a:r>
                <a:endPara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Ink Free" panose="03080402000500000000" pitchFamily="66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2300" b="1" dirty="0">
                    <a:solidFill>
                      <a:srgbClr val="222A35"/>
                    </a:solidFill>
                    <a:latin typeface="Ink Free" panose="03080402000500000000" pitchFamily="66" charset="0"/>
                  </a:rPr>
                  <a:t>Desafio da inovação é a adoção. As guerras atuais são culturais</a:t>
                </a:r>
                <a:endParaRPr kumimoji="0" lang="pt-BR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Ink Free" panose="03080402000500000000" pitchFamily="66" charset="0"/>
                </a:endParaRPr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10B19982-21F1-FD18-907D-3C000BEFC858}"/>
                  </a:ext>
                </a:extLst>
              </p:cNvPr>
              <p:cNvSpPr txBox="1"/>
              <p:nvPr/>
            </p:nvSpPr>
            <p:spPr>
              <a:xfrm rot="21264742">
                <a:off x="1434649" y="3776161"/>
                <a:ext cx="3829213" cy="968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spcAft>
                    <a:spcPts val="1200"/>
                  </a:spcAft>
                  <a:defRPr/>
                </a:pPr>
                <a:r>
                  <a:rPr lang="pt-BR" sz="2000" b="1" dirty="0">
                    <a:solidFill>
                      <a:schemeClr val="tx2">
                        <a:lumMod val="50000"/>
                      </a:schemeClr>
                    </a:solidFill>
                    <a:latin typeface="Gill Sans Nova" panose="020B0602020104020203" pitchFamily="34" charset="0"/>
                  </a:rPr>
                  <a:t>MUDANÇA DE MENTALIDADE É A CHAVE AGORA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8529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882AA2A1-A76E-7F6A-58B6-2A8DB9821C34}"/>
              </a:ext>
            </a:extLst>
          </p:cNvPr>
          <p:cNvGrpSpPr/>
          <p:nvPr/>
        </p:nvGrpSpPr>
        <p:grpSpPr>
          <a:xfrm>
            <a:off x="0" y="-17349"/>
            <a:ext cx="12192000" cy="6858001"/>
            <a:chOff x="0" y="-17189"/>
            <a:chExt cx="12192000" cy="6858001"/>
          </a:xfrm>
        </p:grpSpPr>
        <p:pic>
          <p:nvPicPr>
            <p:cNvPr id="10" name="Imagem 9" descr="Uma imagem contendo luz, computador, fio, telefone&#10;&#10;Descrição gerada automaticamente">
              <a:extLst>
                <a:ext uri="{FF2B5EF4-FFF2-40B4-BE49-F238E27FC236}">
                  <a16:creationId xmlns:a16="http://schemas.microsoft.com/office/drawing/2014/main" id="{63E057C0-A16F-E714-AED5-B329B38C5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823627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EC66531B-602A-26FE-1306-E0CB4610D7DF}"/>
                </a:ext>
              </a:extLst>
            </p:cNvPr>
            <p:cNvSpPr/>
            <p:nvPr/>
          </p:nvSpPr>
          <p:spPr>
            <a:xfrm>
              <a:off x="0" y="-17189"/>
              <a:ext cx="12192000" cy="6858001"/>
            </a:xfrm>
            <a:prstGeom prst="rect">
              <a:avLst/>
            </a:prstGeom>
            <a:solidFill>
              <a:srgbClr val="26262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FF99"/>
                </a:solidFill>
              </a:endParaRPr>
            </a:p>
          </p:txBody>
        </p:sp>
      </p:grpSp>
      <p:pic>
        <p:nvPicPr>
          <p:cNvPr id="5" name="Google Shape;56;p13">
            <a:extLst>
              <a:ext uri="{FF2B5EF4-FFF2-40B4-BE49-F238E27FC236}">
                <a16:creationId xmlns:a16="http://schemas.microsoft.com/office/drawing/2014/main" id="{4EDA2C30-B15F-0FA6-405E-F1AC10A2D354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1000"/>
                    </a14:imgEffect>
                  </a14:imgLayer>
                </a14:imgProps>
              </a:ext>
            </a:extLst>
          </a:blip>
          <a:srcRect r="27432"/>
          <a:stretch/>
        </p:blipFill>
        <p:spPr>
          <a:xfrm>
            <a:off x="250678" y="6226139"/>
            <a:ext cx="1138136" cy="328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13164A4A-457F-2658-9EB1-143BD566FC84}"/>
              </a:ext>
            </a:extLst>
          </p:cNvPr>
          <p:cNvGrpSpPr/>
          <p:nvPr/>
        </p:nvGrpSpPr>
        <p:grpSpPr>
          <a:xfrm>
            <a:off x="8398933" y="3572933"/>
            <a:ext cx="3793067" cy="3223892"/>
            <a:chOff x="-1" y="-16"/>
            <a:chExt cx="6802101" cy="6858016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D60790B8-0B22-0835-BB15-DC3D34282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790669" cy="6858000"/>
            </a:xfrm>
            <a:prstGeom prst="rect">
              <a:avLst/>
            </a:prstGeom>
          </p:spPr>
        </p:pic>
        <p:sp>
          <p:nvSpPr>
            <p:cNvPr id="8" name="Triângulo isósceles 7">
              <a:extLst>
                <a:ext uri="{FF2B5EF4-FFF2-40B4-BE49-F238E27FC236}">
                  <a16:creationId xmlns:a16="http://schemas.microsoft.com/office/drawing/2014/main" id="{849C7FE4-E238-BE82-FA1D-E1B4B282C773}"/>
                </a:ext>
              </a:extLst>
            </p:cNvPr>
            <p:cNvSpPr/>
            <p:nvPr/>
          </p:nvSpPr>
          <p:spPr>
            <a:xfrm rot="16200000">
              <a:off x="1627187" y="1694511"/>
              <a:ext cx="6857998" cy="346896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Triângulo isósceles 11">
              <a:extLst>
                <a:ext uri="{FF2B5EF4-FFF2-40B4-BE49-F238E27FC236}">
                  <a16:creationId xmlns:a16="http://schemas.microsoft.com/office/drawing/2014/main" id="{1BC5CED4-B7B4-3749-4049-072B208C2383}"/>
                </a:ext>
              </a:extLst>
            </p:cNvPr>
            <p:cNvSpPr/>
            <p:nvPr/>
          </p:nvSpPr>
          <p:spPr>
            <a:xfrm rot="16200000" flipV="1">
              <a:off x="-1655133" y="1655126"/>
              <a:ext cx="6857998" cy="3547733"/>
            </a:xfrm>
            <a:prstGeom prst="triangle">
              <a:avLst>
                <a:gd name="adj" fmla="val 5054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Triângulo isósceles 12">
              <a:extLst>
                <a:ext uri="{FF2B5EF4-FFF2-40B4-BE49-F238E27FC236}">
                  <a16:creationId xmlns:a16="http://schemas.microsoft.com/office/drawing/2014/main" id="{15A77915-8CA2-4D74-90F6-C0108756594F}"/>
                </a:ext>
              </a:extLst>
            </p:cNvPr>
            <p:cNvSpPr/>
            <p:nvPr/>
          </p:nvSpPr>
          <p:spPr>
            <a:xfrm flipV="1">
              <a:off x="11431" y="-16"/>
              <a:ext cx="6790669" cy="3547733"/>
            </a:xfrm>
            <a:prstGeom prst="triangle">
              <a:avLst>
                <a:gd name="adj" fmla="val 5054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B808B93E-34A9-A68A-7D25-6867BDCD1D66}"/>
                </a:ext>
              </a:extLst>
            </p:cNvPr>
            <p:cNvSpPr/>
            <p:nvPr/>
          </p:nvSpPr>
          <p:spPr>
            <a:xfrm>
              <a:off x="2388639" y="3172408"/>
              <a:ext cx="1866123" cy="11989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Google Shape;427;p24">
            <a:extLst>
              <a:ext uri="{FF2B5EF4-FFF2-40B4-BE49-F238E27FC236}">
                <a16:creationId xmlns:a16="http://schemas.microsoft.com/office/drawing/2014/main" id="{A8EF5E0F-32A4-CFA0-EF73-9BC5F2112FB4}"/>
              </a:ext>
            </a:extLst>
          </p:cNvPr>
          <p:cNvSpPr/>
          <p:nvPr/>
        </p:nvSpPr>
        <p:spPr>
          <a:xfrm flipH="1">
            <a:off x="0" y="146136"/>
            <a:ext cx="11941322" cy="6711864"/>
          </a:xfrm>
          <a:custGeom>
            <a:avLst/>
            <a:gdLst/>
            <a:ahLst/>
            <a:cxnLst/>
            <a:rect l="l" t="t" r="r" b="b"/>
            <a:pathLst>
              <a:path w="2573654" h="2148840" extrusionOk="0">
                <a:moveTo>
                  <a:pt x="1574857" y="0"/>
                </a:moveTo>
                <a:lnTo>
                  <a:pt x="1526119" y="556"/>
                </a:lnTo>
                <a:lnTo>
                  <a:pt x="1476991" y="2969"/>
                </a:lnTo>
                <a:lnTo>
                  <a:pt x="1427532" y="7275"/>
                </a:lnTo>
                <a:lnTo>
                  <a:pt x="1377801" y="13511"/>
                </a:lnTo>
                <a:lnTo>
                  <a:pt x="1327859" y="21716"/>
                </a:lnTo>
                <a:lnTo>
                  <a:pt x="1269954" y="32751"/>
                </a:lnTo>
                <a:lnTo>
                  <a:pt x="1213638" y="44290"/>
                </a:lnTo>
                <a:lnTo>
                  <a:pt x="1158878" y="56375"/>
                </a:lnTo>
                <a:lnTo>
                  <a:pt x="1105640" y="69050"/>
                </a:lnTo>
                <a:lnTo>
                  <a:pt x="1053890" y="82356"/>
                </a:lnTo>
                <a:lnTo>
                  <a:pt x="1003594" y="96336"/>
                </a:lnTo>
                <a:lnTo>
                  <a:pt x="954719" y="111033"/>
                </a:lnTo>
                <a:lnTo>
                  <a:pt x="907230" y="126489"/>
                </a:lnTo>
                <a:lnTo>
                  <a:pt x="861094" y="142747"/>
                </a:lnTo>
                <a:lnTo>
                  <a:pt x="816277" y="159848"/>
                </a:lnTo>
                <a:lnTo>
                  <a:pt x="772745" y="177837"/>
                </a:lnTo>
                <a:lnTo>
                  <a:pt x="730465" y="196754"/>
                </a:lnTo>
                <a:lnTo>
                  <a:pt x="689401" y="216643"/>
                </a:lnTo>
                <a:lnTo>
                  <a:pt x="649522" y="237546"/>
                </a:lnTo>
                <a:lnTo>
                  <a:pt x="610793" y="259506"/>
                </a:lnTo>
                <a:lnTo>
                  <a:pt x="573179" y="282564"/>
                </a:lnTo>
                <a:lnTo>
                  <a:pt x="536648" y="306765"/>
                </a:lnTo>
                <a:lnTo>
                  <a:pt x="501165" y="332149"/>
                </a:lnTo>
                <a:lnTo>
                  <a:pt x="466697" y="358761"/>
                </a:lnTo>
                <a:lnTo>
                  <a:pt x="433210" y="386641"/>
                </a:lnTo>
                <a:lnTo>
                  <a:pt x="400670" y="415833"/>
                </a:lnTo>
                <a:lnTo>
                  <a:pt x="369043" y="446379"/>
                </a:lnTo>
                <a:lnTo>
                  <a:pt x="338295" y="478322"/>
                </a:lnTo>
                <a:lnTo>
                  <a:pt x="308393" y="511703"/>
                </a:lnTo>
                <a:lnTo>
                  <a:pt x="279303" y="546567"/>
                </a:lnTo>
                <a:lnTo>
                  <a:pt x="250990" y="582955"/>
                </a:lnTo>
                <a:lnTo>
                  <a:pt x="223422" y="620909"/>
                </a:lnTo>
                <a:lnTo>
                  <a:pt x="196564" y="660472"/>
                </a:lnTo>
                <a:lnTo>
                  <a:pt x="170382" y="701687"/>
                </a:lnTo>
                <a:lnTo>
                  <a:pt x="144844" y="744597"/>
                </a:lnTo>
                <a:lnTo>
                  <a:pt x="119914" y="789242"/>
                </a:lnTo>
                <a:lnTo>
                  <a:pt x="95559" y="835668"/>
                </a:lnTo>
                <a:lnTo>
                  <a:pt x="71745" y="883914"/>
                </a:lnTo>
                <a:lnTo>
                  <a:pt x="48438" y="934025"/>
                </a:lnTo>
                <a:lnTo>
                  <a:pt x="25606" y="986043"/>
                </a:lnTo>
                <a:lnTo>
                  <a:pt x="6520" y="1047286"/>
                </a:lnTo>
                <a:lnTo>
                  <a:pt x="0" y="1110719"/>
                </a:lnTo>
                <a:lnTo>
                  <a:pt x="1233" y="1143119"/>
                </a:lnTo>
                <a:lnTo>
                  <a:pt x="12254" y="1209005"/>
                </a:lnTo>
                <a:lnTo>
                  <a:pt x="34096" y="1275971"/>
                </a:lnTo>
                <a:lnTo>
                  <a:pt x="66064" y="1343572"/>
                </a:lnTo>
                <a:lnTo>
                  <a:pt x="85628" y="1377472"/>
                </a:lnTo>
                <a:lnTo>
                  <a:pt x="107461" y="1411365"/>
                </a:lnTo>
                <a:lnTo>
                  <a:pt x="131477" y="1445194"/>
                </a:lnTo>
                <a:lnTo>
                  <a:pt x="157589" y="1478904"/>
                </a:lnTo>
                <a:lnTo>
                  <a:pt x="185710" y="1512440"/>
                </a:lnTo>
                <a:lnTo>
                  <a:pt x="215751" y="1545745"/>
                </a:lnTo>
                <a:lnTo>
                  <a:pt x="247628" y="1578766"/>
                </a:lnTo>
                <a:lnTo>
                  <a:pt x="281251" y="1611445"/>
                </a:lnTo>
                <a:lnTo>
                  <a:pt x="316535" y="1643728"/>
                </a:lnTo>
                <a:lnTo>
                  <a:pt x="353391" y="1675558"/>
                </a:lnTo>
                <a:lnTo>
                  <a:pt x="391733" y="1706881"/>
                </a:lnTo>
                <a:lnTo>
                  <a:pt x="431474" y="1737641"/>
                </a:lnTo>
                <a:lnTo>
                  <a:pt x="472527" y="1767782"/>
                </a:lnTo>
                <a:lnTo>
                  <a:pt x="514804" y="1797249"/>
                </a:lnTo>
                <a:lnTo>
                  <a:pt x="558218" y="1825986"/>
                </a:lnTo>
                <a:lnTo>
                  <a:pt x="602682" y="1853937"/>
                </a:lnTo>
                <a:lnTo>
                  <a:pt x="648109" y="1881048"/>
                </a:lnTo>
                <a:lnTo>
                  <a:pt x="694413" y="1907262"/>
                </a:lnTo>
                <a:lnTo>
                  <a:pt x="741505" y="1932524"/>
                </a:lnTo>
                <a:lnTo>
                  <a:pt x="789298" y="1956779"/>
                </a:lnTo>
                <a:lnTo>
                  <a:pt x="837707" y="1979971"/>
                </a:lnTo>
                <a:lnTo>
                  <a:pt x="886642" y="2002044"/>
                </a:lnTo>
                <a:lnTo>
                  <a:pt x="936018" y="2022943"/>
                </a:lnTo>
                <a:lnTo>
                  <a:pt x="985747" y="2042612"/>
                </a:lnTo>
                <a:lnTo>
                  <a:pt x="1035742" y="2060996"/>
                </a:lnTo>
                <a:lnTo>
                  <a:pt x="1085915" y="2078039"/>
                </a:lnTo>
                <a:lnTo>
                  <a:pt x="1136181" y="2093686"/>
                </a:lnTo>
                <a:lnTo>
                  <a:pt x="1186451" y="2107881"/>
                </a:lnTo>
                <a:lnTo>
                  <a:pt x="1236638" y="2120569"/>
                </a:lnTo>
                <a:lnTo>
                  <a:pt x="1286656" y="2131694"/>
                </a:lnTo>
                <a:lnTo>
                  <a:pt x="1337384" y="2140573"/>
                </a:lnTo>
                <a:lnTo>
                  <a:pt x="1387128" y="2146095"/>
                </a:lnTo>
                <a:lnTo>
                  <a:pt x="1435887" y="2148380"/>
                </a:lnTo>
                <a:lnTo>
                  <a:pt x="1483659" y="2147547"/>
                </a:lnTo>
                <a:lnTo>
                  <a:pt x="1530442" y="2143716"/>
                </a:lnTo>
                <a:lnTo>
                  <a:pt x="1576233" y="2137005"/>
                </a:lnTo>
                <a:lnTo>
                  <a:pt x="1621032" y="2127536"/>
                </a:lnTo>
                <a:lnTo>
                  <a:pt x="1664835" y="2115426"/>
                </a:lnTo>
                <a:lnTo>
                  <a:pt x="1707641" y="2100796"/>
                </a:lnTo>
                <a:lnTo>
                  <a:pt x="1749447" y="2083765"/>
                </a:lnTo>
                <a:lnTo>
                  <a:pt x="1790253" y="2064453"/>
                </a:lnTo>
                <a:lnTo>
                  <a:pt x="1830055" y="2042978"/>
                </a:lnTo>
                <a:lnTo>
                  <a:pt x="1868853" y="2019461"/>
                </a:lnTo>
                <a:lnTo>
                  <a:pt x="1906642" y="1994021"/>
                </a:lnTo>
                <a:lnTo>
                  <a:pt x="1943423" y="1966778"/>
                </a:lnTo>
                <a:lnTo>
                  <a:pt x="1979193" y="1937850"/>
                </a:lnTo>
                <a:lnTo>
                  <a:pt x="2013949" y="1907358"/>
                </a:lnTo>
                <a:lnTo>
                  <a:pt x="2047690" y="1875421"/>
                </a:lnTo>
                <a:lnTo>
                  <a:pt x="2080414" y="1842158"/>
                </a:lnTo>
                <a:lnTo>
                  <a:pt x="2112118" y="1807688"/>
                </a:lnTo>
                <a:lnTo>
                  <a:pt x="2142802" y="1772133"/>
                </a:lnTo>
                <a:lnTo>
                  <a:pt x="2172462" y="1735610"/>
                </a:lnTo>
                <a:lnTo>
                  <a:pt x="2201097" y="1698239"/>
                </a:lnTo>
                <a:lnTo>
                  <a:pt x="2228704" y="1660140"/>
                </a:lnTo>
                <a:lnTo>
                  <a:pt x="2255283" y="1621432"/>
                </a:lnTo>
                <a:lnTo>
                  <a:pt x="2280830" y="1582236"/>
                </a:lnTo>
                <a:lnTo>
                  <a:pt x="2305343" y="1542669"/>
                </a:lnTo>
                <a:lnTo>
                  <a:pt x="2328822" y="1502852"/>
                </a:lnTo>
                <a:lnTo>
                  <a:pt x="2351263" y="1462904"/>
                </a:lnTo>
                <a:lnTo>
                  <a:pt x="2372665" y="1422945"/>
                </a:lnTo>
                <a:lnTo>
                  <a:pt x="2393026" y="1383094"/>
                </a:lnTo>
                <a:lnTo>
                  <a:pt x="2412343" y="1343471"/>
                </a:lnTo>
                <a:lnTo>
                  <a:pt x="2430616" y="1304194"/>
                </a:lnTo>
                <a:lnTo>
                  <a:pt x="2447840" y="1265385"/>
                </a:lnTo>
                <a:lnTo>
                  <a:pt x="2464016" y="1227161"/>
                </a:lnTo>
                <a:lnTo>
                  <a:pt x="2479140" y="1189643"/>
                </a:lnTo>
                <a:lnTo>
                  <a:pt x="2493211" y="1152950"/>
                </a:lnTo>
                <a:lnTo>
                  <a:pt x="2518185" y="1082517"/>
                </a:lnTo>
                <a:lnTo>
                  <a:pt x="2538922" y="1016818"/>
                </a:lnTo>
                <a:lnTo>
                  <a:pt x="2558033" y="943681"/>
                </a:lnTo>
                <a:lnTo>
                  <a:pt x="2565710" y="901759"/>
                </a:lnTo>
                <a:lnTo>
                  <a:pt x="2570788" y="860315"/>
                </a:lnTo>
                <a:lnTo>
                  <a:pt x="2573327" y="819385"/>
                </a:lnTo>
                <a:lnTo>
                  <a:pt x="2573386" y="779007"/>
                </a:lnTo>
                <a:lnTo>
                  <a:pt x="2571025" y="739218"/>
                </a:lnTo>
                <a:lnTo>
                  <a:pt x="2566304" y="700055"/>
                </a:lnTo>
                <a:lnTo>
                  <a:pt x="2559282" y="661556"/>
                </a:lnTo>
                <a:lnTo>
                  <a:pt x="2550018" y="623758"/>
                </a:lnTo>
                <a:lnTo>
                  <a:pt x="2538574" y="586698"/>
                </a:lnTo>
                <a:lnTo>
                  <a:pt x="2525008" y="550414"/>
                </a:lnTo>
                <a:lnTo>
                  <a:pt x="2509380" y="514942"/>
                </a:lnTo>
                <a:lnTo>
                  <a:pt x="2491750" y="480320"/>
                </a:lnTo>
                <a:lnTo>
                  <a:pt x="2472177" y="446585"/>
                </a:lnTo>
                <a:lnTo>
                  <a:pt x="2450722" y="413774"/>
                </a:lnTo>
                <a:lnTo>
                  <a:pt x="2427443" y="381926"/>
                </a:lnTo>
                <a:lnTo>
                  <a:pt x="2402401" y="351076"/>
                </a:lnTo>
                <a:lnTo>
                  <a:pt x="2375654" y="321263"/>
                </a:lnTo>
                <a:lnTo>
                  <a:pt x="2347264" y="292523"/>
                </a:lnTo>
                <a:lnTo>
                  <a:pt x="2317290" y="264894"/>
                </a:lnTo>
                <a:lnTo>
                  <a:pt x="2285790" y="238413"/>
                </a:lnTo>
                <a:lnTo>
                  <a:pt x="2252826" y="213117"/>
                </a:lnTo>
                <a:lnTo>
                  <a:pt x="2218456" y="189044"/>
                </a:lnTo>
                <a:lnTo>
                  <a:pt x="2182741" y="166231"/>
                </a:lnTo>
                <a:lnTo>
                  <a:pt x="2145740" y="144715"/>
                </a:lnTo>
                <a:lnTo>
                  <a:pt x="2107512" y="124533"/>
                </a:lnTo>
                <a:lnTo>
                  <a:pt x="2068118" y="105723"/>
                </a:lnTo>
                <a:lnTo>
                  <a:pt x="2027617" y="88322"/>
                </a:lnTo>
                <a:lnTo>
                  <a:pt x="1986068" y="72367"/>
                </a:lnTo>
                <a:lnTo>
                  <a:pt x="1943532" y="57895"/>
                </a:lnTo>
                <a:lnTo>
                  <a:pt x="1900069" y="44944"/>
                </a:lnTo>
                <a:lnTo>
                  <a:pt x="1855737" y="33552"/>
                </a:lnTo>
                <a:lnTo>
                  <a:pt x="1810596" y="23754"/>
                </a:lnTo>
                <a:lnTo>
                  <a:pt x="1764707" y="15589"/>
                </a:lnTo>
                <a:lnTo>
                  <a:pt x="1718129" y="9094"/>
                </a:lnTo>
                <a:lnTo>
                  <a:pt x="1670921" y="4306"/>
                </a:lnTo>
                <a:lnTo>
                  <a:pt x="1623144" y="1262"/>
                </a:lnTo>
                <a:lnTo>
                  <a:pt x="1574857" y="0"/>
                </a:lnTo>
                <a:close/>
              </a:path>
            </a:pathLst>
          </a:custGeom>
          <a:solidFill>
            <a:srgbClr val="EA8B00">
              <a:alpha val="6549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tabLst/>
              <a:defRPr/>
            </a:pPr>
            <a:endParaRPr kumimoji="0" lang="pt-BR" sz="109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65F4A33-08DF-E0C4-8435-D564497A5D91}"/>
              </a:ext>
            </a:extLst>
          </p:cNvPr>
          <p:cNvSpPr txBox="1"/>
          <p:nvPr/>
        </p:nvSpPr>
        <p:spPr>
          <a:xfrm>
            <a:off x="878050" y="821707"/>
            <a:ext cx="10185222" cy="6502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                 </a:t>
            </a:r>
            <a:r>
              <a:rPr lang="pt-BR" sz="2800" b="1" dirty="0">
                <a:solidFill>
                  <a:srgbClr val="FFFF00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CULTURAL - </a:t>
            </a:r>
            <a:r>
              <a:rPr lang="pt-BR" sz="2800" b="1" dirty="0">
                <a:solidFill>
                  <a:srgbClr val="FFFF00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PESSOAS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endParaRPr lang="pt-BR" sz="700" dirty="0">
              <a:solidFill>
                <a:schemeClr val="lt1"/>
              </a:solidFill>
              <a:latin typeface="Abadi" panose="020B0604020104020204" pitchFamily="34" charset="0"/>
              <a:ea typeface="Arial"/>
              <a:cs typeface="Arial"/>
              <a:sym typeface="Arial"/>
            </a:endParaRPr>
          </a:p>
          <a:p>
            <a:pPr>
              <a:spcAft>
                <a:spcPts val="900"/>
              </a:spcAft>
              <a:defRPr/>
            </a:pPr>
            <a:r>
              <a:rPr lang="pt-BR" sz="3200" b="1" dirty="0">
                <a:solidFill>
                  <a:prstClr val="white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Desafio não é tecnológico nem jurídico</a:t>
            </a:r>
          </a:p>
          <a:p>
            <a:pPr>
              <a:spcAft>
                <a:spcPts val="900"/>
              </a:spcAft>
              <a:defRPr/>
            </a:pPr>
            <a:r>
              <a:rPr lang="pt-BR" sz="3200" b="1" dirty="0" err="1">
                <a:solidFill>
                  <a:prstClr val="white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RIB</a:t>
            </a:r>
            <a:r>
              <a:rPr lang="pt-BR" sz="3200" b="1" dirty="0">
                <a:solidFill>
                  <a:prstClr val="white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 criou os sistemas: como avançar para a adoção?</a:t>
            </a:r>
          </a:p>
          <a:p>
            <a:pPr>
              <a:spcAft>
                <a:spcPts val="900"/>
              </a:spcAft>
              <a:defRPr/>
            </a:pPr>
            <a:r>
              <a:rPr lang="pt-BR" sz="3200" b="1" dirty="0">
                <a:solidFill>
                  <a:prstClr val="white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Como preparar a mudança cultural para a transparência?</a:t>
            </a:r>
          </a:p>
          <a:p>
            <a:pPr>
              <a:spcAft>
                <a:spcPts val="900"/>
              </a:spcAft>
              <a:defRPr/>
            </a:pPr>
            <a:r>
              <a:rPr lang="pt-BR" sz="3200" b="1" dirty="0">
                <a:solidFill>
                  <a:prstClr val="white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Quanto + tecnologia, + ética é necessária: equilibrar avanço IA com IH :desenvolvimento de consciência</a:t>
            </a:r>
          </a:p>
          <a:p>
            <a:pPr>
              <a:spcAft>
                <a:spcPts val="900"/>
              </a:spcAft>
              <a:defRPr/>
            </a:pPr>
            <a:endParaRPr lang="pt-BR" sz="3200" b="1" dirty="0">
              <a:solidFill>
                <a:prstClr val="white"/>
              </a:solidFill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>
              <a:spcAft>
                <a:spcPts val="900"/>
              </a:spcAft>
              <a:defRPr/>
            </a:pPr>
            <a:endParaRPr lang="pt-BR" sz="3200" b="1" dirty="0">
              <a:solidFill>
                <a:prstClr val="white"/>
              </a:solidFill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>
              <a:spcAft>
                <a:spcPts val="900"/>
              </a:spcAft>
              <a:defRPr/>
            </a:pPr>
            <a:r>
              <a:rPr lang="pt-BR" sz="3200" b="1" dirty="0">
                <a:solidFill>
                  <a:prstClr val="white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  </a:t>
            </a:r>
          </a:p>
          <a:p>
            <a:pPr lvl="0">
              <a:defRPr/>
            </a:pPr>
            <a:endParaRPr lang="pt-BR" sz="3200" b="1" dirty="0">
              <a:solidFill>
                <a:prstClr val="white"/>
              </a:solidFill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71553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2793B9DC-E2A6-3605-B7CB-1C96A2D370D3}"/>
              </a:ext>
            </a:extLst>
          </p:cNvPr>
          <p:cNvGrpSpPr/>
          <p:nvPr/>
        </p:nvGrpSpPr>
        <p:grpSpPr>
          <a:xfrm>
            <a:off x="-159716" y="10"/>
            <a:ext cx="11841825" cy="6857990"/>
            <a:chOff x="-159716" y="10"/>
            <a:chExt cx="11841825" cy="685799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9A314401-933D-2BAF-3AD8-79EC5ECC7DCF}"/>
                </a:ext>
              </a:extLst>
            </p:cNvPr>
            <p:cNvGrpSpPr/>
            <p:nvPr/>
          </p:nvGrpSpPr>
          <p:grpSpPr>
            <a:xfrm>
              <a:off x="-159716" y="10"/>
              <a:ext cx="7110100" cy="6857990"/>
              <a:chOff x="-159716" y="-6"/>
              <a:chExt cx="7110100" cy="6858006"/>
            </a:xfrm>
          </p:grpSpPr>
          <p:pic>
            <p:nvPicPr>
              <p:cNvPr id="2" name="Imagem 1">
                <a:extLst>
                  <a:ext uri="{FF2B5EF4-FFF2-40B4-BE49-F238E27FC236}">
                    <a16:creationId xmlns:a16="http://schemas.microsoft.com/office/drawing/2014/main" id="{091E72D8-7625-DA68-392F-4081D0D0F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790669" cy="6858000"/>
              </a:xfrm>
              <a:prstGeom prst="rect">
                <a:avLst/>
              </a:prstGeom>
            </p:spPr>
          </p:pic>
          <p:sp>
            <p:nvSpPr>
              <p:cNvPr id="17" name="Triângulo isósceles 16">
                <a:extLst>
                  <a:ext uri="{FF2B5EF4-FFF2-40B4-BE49-F238E27FC236}">
                    <a16:creationId xmlns:a16="http://schemas.microsoft.com/office/drawing/2014/main" id="{EF2DA275-4996-A0CE-CB64-7062ED187CA0}"/>
                  </a:ext>
                </a:extLst>
              </p:cNvPr>
              <p:cNvSpPr/>
              <p:nvPr/>
            </p:nvSpPr>
            <p:spPr>
              <a:xfrm rot="16200000">
                <a:off x="1666573" y="1655125"/>
                <a:ext cx="6857998" cy="3547737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Triângulo isósceles 17">
                <a:extLst>
                  <a:ext uri="{FF2B5EF4-FFF2-40B4-BE49-F238E27FC236}">
                    <a16:creationId xmlns:a16="http://schemas.microsoft.com/office/drawing/2014/main" id="{85B78F1D-1A49-3C29-25F1-2A4A7F6DC707}"/>
                  </a:ext>
                </a:extLst>
              </p:cNvPr>
              <p:cNvSpPr/>
              <p:nvPr/>
            </p:nvSpPr>
            <p:spPr>
              <a:xfrm rot="16200000" flipV="1">
                <a:off x="-1655133" y="1655126"/>
                <a:ext cx="6857998" cy="3547733"/>
              </a:xfrm>
              <a:prstGeom prst="triangle">
                <a:avLst>
                  <a:gd name="adj" fmla="val 5054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Triângulo isósceles 18">
                <a:extLst>
                  <a:ext uri="{FF2B5EF4-FFF2-40B4-BE49-F238E27FC236}">
                    <a16:creationId xmlns:a16="http://schemas.microsoft.com/office/drawing/2014/main" id="{C12BA335-A2C8-4D9B-D56F-42E5C1DF32B6}"/>
                  </a:ext>
                </a:extLst>
              </p:cNvPr>
              <p:cNvSpPr/>
              <p:nvPr/>
            </p:nvSpPr>
            <p:spPr>
              <a:xfrm>
                <a:off x="-159716" y="3486274"/>
                <a:ext cx="7110100" cy="3371726"/>
              </a:xfrm>
              <a:prstGeom prst="triangle">
                <a:avLst>
                  <a:gd name="adj" fmla="val 5054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B4BE7465-7994-0AAD-1F30-74BD726DC07F}"/>
                  </a:ext>
                </a:extLst>
              </p:cNvPr>
              <p:cNvSpPr/>
              <p:nvPr/>
            </p:nvSpPr>
            <p:spPr>
              <a:xfrm>
                <a:off x="2577876" y="2471651"/>
                <a:ext cx="1866123" cy="119897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80DF7F0C-07DD-11B5-7A24-36B9F45C23A6}"/>
                </a:ext>
              </a:extLst>
            </p:cNvPr>
            <p:cNvSpPr txBox="1"/>
            <p:nvPr/>
          </p:nvSpPr>
          <p:spPr>
            <a:xfrm>
              <a:off x="7729863" y="571651"/>
              <a:ext cx="3952246" cy="46004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spcAft>
                  <a:spcPts val="1200"/>
                </a:spcAft>
                <a:defRPr/>
              </a:pPr>
              <a:r>
                <a:rPr lang="pt-BR" sz="3200" dirty="0">
                  <a:solidFill>
                    <a:srgbClr val="FF99FF"/>
                  </a:solidFill>
                  <a:latin typeface="Abadi" panose="020B0604020104020204" pitchFamily="34" charset="0"/>
                  <a:ea typeface="Arial"/>
                  <a:cs typeface="Arial"/>
                  <a:sym typeface="Arial"/>
                </a:rPr>
                <a:t>Mudança de modelo político: preparar-se e participar</a:t>
              </a:r>
            </a:p>
            <a:p>
              <a:pPr lvl="0">
                <a:lnSpc>
                  <a:spcPct val="150000"/>
                </a:lnSpc>
                <a:spcAft>
                  <a:spcPts val="1200"/>
                </a:spcAft>
                <a:defRPr/>
              </a:pPr>
              <a:r>
                <a:rPr lang="pt-BR" sz="3200" dirty="0">
                  <a:solidFill>
                    <a:srgbClr val="FF99FF"/>
                  </a:solidFill>
                  <a:latin typeface="Abadi" panose="020B0604020104020204" pitchFamily="34" charset="0"/>
                  <a:ea typeface="Arial"/>
                  <a:cs typeface="Arial"/>
                  <a:sym typeface="Arial"/>
                </a:rPr>
                <a:t>Mais instituições capazes de cuidar “do todo ” </a:t>
              </a:r>
            </a:p>
          </p:txBody>
        </p:sp>
      </p:grpSp>
      <p:sp>
        <p:nvSpPr>
          <p:cNvPr id="6" name="Google Shape;632;p40">
            <a:extLst>
              <a:ext uri="{FF2B5EF4-FFF2-40B4-BE49-F238E27FC236}">
                <a16:creationId xmlns:a16="http://schemas.microsoft.com/office/drawing/2014/main" id="{EDF385DF-6F2C-6282-7C18-0E4C25FC74B4}"/>
              </a:ext>
            </a:extLst>
          </p:cNvPr>
          <p:cNvSpPr txBox="1"/>
          <p:nvPr/>
        </p:nvSpPr>
        <p:spPr>
          <a:xfrm rot="795">
            <a:off x="-206579" y="5172777"/>
            <a:ext cx="5497606" cy="52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SOCIAL - </a:t>
            </a:r>
            <a:r>
              <a:rPr lang="pt-BR" sz="2800" b="1" dirty="0">
                <a:solidFill>
                  <a:srgbClr val="FFFF00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GOVERNANÇA </a:t>
            </a:r>
          </a:p>
          <a:p>
            <a:pPr algn="ctr">
              <a:defRPr/>
            </a:pPr>
            <a:endParaRPr lang="pt-BR" sz="1000" b="1" dirty="0">
              <a:solidFill>
                <a:prstClr val="white"/>
              </a:solidFill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Parcerias, articulação, representatividade. </a:t>
            </a:r>
          </a:p>
          <a:p>
            <a:pPr algn="ctr">
              <a:defRPr/>
            </a:pPr>
            <a:endParaRPr lang="pt-BR" sz="2800" b="1" dirty="0">
              <a:solidFill>
                <a:prstClr val="white"/>
              </a:solidFill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6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57FB86A-B5FD-43B8-8056-407A899D86B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8" y="131883"/>
            <a:ext cx="10989366" cy="6181519"/>
          </a:xfrm>
          <a:prstGeom prst="rect">
            <a:avLst/>
          </a:prstGeom>
          <a:ln>
            <a:solidFill>
              <a:srgbClr val="FFDB93"/>
            </a:solidFill>
          </a:ln>
        </p:spPr>
      </p:pic>
      <p:pic>
        <p:nvPicPr>
          <p:cNvPr id="3" name="Google Shape;56;p13">
            <a:extLst>
              <a:ext uri="{FF2B5EF4-FFF2-40B4-BE49-F238E27FC236}">
                <a16:creationId xmlns:a16="http://schemas.microsoft.com/office/drawing/2014/main" id="{FA104D9B-2D7B-1E6C-2A2A-8139CD296352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1000"/>
                    </a14:imgEffect>
                  </a14:imgLayer>
                </a14:imgProps>
              </a:ext>
            </a:extLst>
          </a:blip>
          <a:srcRect r="27432"/>
          <a:stretch/>
        </p:blipFill>
        <p:spPr>
          <a:xfrm>
            <a:off x="10904706" y="6397564"/>
            <a:ext cx="1138136" cy="32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Monty Python Projects | Photos, videos, logos, illustrations ...">
            <a:extLst>
              <a:ext uri="{FF2B5EF4-FFF2-40B4-BE49-F238E27FC236}">
                <a16:creationId xmlns:a16="http://schemas.microsoft.com/office/drawing/2014/main" id="{5EB9CE5F-0539-E575-3FC3-CD552394E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0" t="34863" r="1770" b="29586"/>
          <a:stretch/>
        </p:blipFill>
        <p:spPr bwMode="auto">
          <a:xfrm>
            <a:off x="582039" y="5731218"/>
            <a:ext cx="1288510" cy="35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426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882AA2A1-A76E-7F6A-58B6-2A8DB9821C34}"/>
              </a:ext>
            </a:extLst>
          </p:cNvPr>
          <p:cNvGrpSpPr/>
          <p:nvPr/>
        </p:nvGrpSpPr>
        <p:grpSpPr>
          <a:xfrm>
            <a:off x="0" y="-17349"/>
            <a:ext cx="12192000" cy="6858001"/>
            <a:chOff x="0" y="-17189"/>
            <a:chExt cx="12192000" cy="6858001"/>
          </a:xfrm>
        </p:grpSpPr>
        <p:pic>
          <p:nvPicPr>
            <p:cNvPr id="10" name="Imagem 9" descr="Uma imagem contendo luz, computador, fio, telefone&#10;&#10;Descrição gerada automaticamente">
              <a:extLst>
                <a:ext uri="{FF2B5EF4-FFF2-40B4-BE49-F238E27FC236}">
                  <a16:creationId xmlns:a16="http://schemas.microsoft.com/office/drawing/2014/main" id="{63E057C0-A16F-E714-AED5-B329B38C5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823627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EC66531B-602A-26FE-1306-E0CB4610D7DF}"/>
                </a:ext>
              </a:extLst>
            </p:cNvPr>
            <p:cNvSpPr/>
            <p:nvPr/>
          </p:nvSpPr>
          <p:spPr>
            <a:xfrm>
              <a:off x="0" y="-17189"/>
              <a:ext cx="12192000" cy="6858001"/>
            </a:xfrm>
            <a:prstGeom prst="rect">
              <a:avLst/>
            </a:prstGeom>
            <a:solidFill>
              <a:srgbClr val="26262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FF99"/>
                </a:solidFill>
              </a:endParaRPr>
            </a:p>
          </p:txBody>
        </p:sp>
      </p:grpSp>
      <p:pic>
        <p:nvPicPr>
          <p:cNvPr id="2" name="Picture 2" descr="The Square and the Tower - WSJ.com">
            <a:extLst>
              <a:ext uri="{FF2B5EF4-FFF2-40B4-BE49-F238E27FC236}">
                <a16:creationId xmlns:a16="http://schemas.microsoft.com/office/drawing/2014/main" id="{48CD96AE-4C46-4131-9C18-47932D922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59" y="126554"/>
            <a:ext cx="2532371" cy="180106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utrage in Tuscany after jockey in Siena's famous Palio horse race  prosecuted for yanking a rival off his mount">
            <a:extLst>
              <a:ext uri="{FF2B5EF4-FFF2-40B4-BE49-F238E27FC236}">
                <a16:creationId xmlns:a16="http://schemas.microsoft.com/office/drawing/2014/main" id="{431D549D-CACB-431F-AEA1-18ED15E9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877" y="126554"/>
            <a:ext cx="2686463" cy="1794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9F85D32-8790-4913-9FEB-4C64BA1419EC}"/>
              </a:ext>
            </a:extLst>
          </p:cNvPr>
          <p:cNvSpPr txBox="1"/>
          <p:nvPr/>
        </p:nvSpPr>
        <p:spPr>
          <a:xfrm>
            <a:off x="8138396" y="2050494"/>
            <a:ext cx="3797617" cy="4154984"/>
          </a:xfrm>
          <a:prstGeom prst="rect">
            <a:avLst/>
          </a:prstGeom>
          <a:solidFill>
            <a:srgbClr val="FE67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TORRE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Centralizado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Eficiente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Tecnologia</a:t>
            </a:r>
          </a:p>
          <a:p>
            <a:pPr lvl="0" algn="ctr">
              <a:defRPr/>
            </a:pPr>
            <a:r>
              <a:rPr lang="pt-BR" sz="2400" dirty="0">
                <a:solidFill>
                  <a:prstClr val="white"/>
                </a:solidFill>
              </a:rPr>
              <a:t>Dados</a:t>
            </a:r>
          </a:p>
          <a:p>
            <a:pPr lvl="0" algn="ctr">
              <a:defRPr/>
            </a:pPr>
            <a:r>
              <a:rPr lang="pt-BR" sz="2400" dirty="0">
                <a:solidFill>
                  <a:prstClr val="white"/>
                </a:solidFill>
              </a:rPr>
              <a:t>Infraestrutura</a:t>
            </a:r>
          </a:p>
          <a:p>
            <a:pPr lvl="0" algn="ctr">
              <a:defRPr/>
            </a:pPr>
            <a:r>
              <a:rPr lang="pt-BR" sz="2400" dirty="0">
                <a:solidFill>
                  <a:prstClr val="white"/>
                </a:solidFill>
              </a:rPr>
              <a:t>Coordenação</a:t>
            </a:r>
          </a:p>
          <a:p>
            <a:pPr lvl="0" algn="ctr">
              <a:defRPr/>
            </a:pPr>
            <a:r>
              <a:rPr lang="pt-BR" sz="2400" dirty="0">
                <a:solidFill>
                  <a:prstClr val="white"/>
                </a:solidFill>
              </a:rPr>
              <a:t>Resultados </a:t>
            </a:r>
          </a:p>
          <a:p>
            <a:pPr lvl="0" algn="ctr">
              <a:defRPr/>
            </a:pPr>
            <a:r>
              <a:rPr lang="pt-BR" sz="2400" dirty="0">
                <a:solidFill>
                  <a:prstClr val="white"/>
                </a:solidFill>
              </a:rPr>
              <a:t>Padronização</a:t>
            </a:r>
          </a:p>
          <a:p>
            <a:pPr lvl="0" algn="ctr">
              <a:defRPr/>
            </a:pPr>
            <a:r>
              <a:rPr lang="pt-BR" sz="2400" dirty="0">
                <a:solidFill>
                  <a:prstClr val="white"/>
                </a:solidFill>
              </a:rPr>
              <a:t>Tangível</a:t>
            </a:r>
          </a:p>
          <a:p>
            <a:pPr lvl="0" algn="ctr">
              <a:defRPr/>
            </a:pPr>
            <a:r>
              <a:rPr lang="pt-BR" sz="2400" dirty="0">
                <a:solidFill>
                  <a:prstClr val="white"/>
                </a:solidFill>
              </a:rPr>
              <a:t>Financeiro, TI, Logística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8E4375E-3092-453A-B0D1-FEAD2DE93022}"/>
              </a:ext>
            </a:extLst>
          </p:cNvPr>
          <p:cNvSpPr txBox="1"/>
          <p:nvPr/>
        </p:nvSpPr>
        <p:spPr>
          <a:xfrm>
            <a:off x="247499" y="2050494"/>
            <a:ext cx="3568992" cy="4154984"/>
          </a:xfrm>
          <a:prstGeom prst="rect">
            <a:avLst/>
          </a:prstGeom>
          <a:solidFill>
            <a:srgbClr val="00B08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PRAÇA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Distribuído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Resiliente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Comunidade</a:t>
            </a:r>
          </a:p>
          <a:p>
            <a:pPr lvl="0" algn="ctr">
              <a:defRPr/>
            </a:pPr>
            <a:r>
              <a:rPr lang="pt-BR" sz="2400" dirty="0">
                <a:solidFill>
                  <a:prstClr val="white"/>
                </a:solidFill>
              </a:rPr>
              <a:t>Relações</a:t>
            </a:r>
          </a:p>
          <a:p>
            <a:pPr lvl="0" algn="ctr">
              <a:defRPr/>
            </a:pPr>
            <a:r>
              <a:rPr lang="pt-BR" sz="2400" dirty="0">
                <a:solidFill>
                  <a:prstClr val="white"/>
                </a:solidFill>
              </a:rPr>
              <a:t>Atividades </a:t>
            </a:r>
          </a:p>
          <a:p>
            <a:pPr lvl="0" algn="ctr">
              <a:defRPr/>
            </a:pPr>
            <a:r>
              <a:rPr lang="pt-BR" sz="2400" dirty="0">
                <a:solidFill>
                  <a:prstClr val="white"/>
                </a:solidFill>
              </a:rPr>
              <a:t>Criação</a:t>
            </a:r>
          </a:p>
          <a:p>
            <a:pPr lvl="0" algn="ctr">
              <a:defRPr/>
            </a:pPr>
            <a:r>
              <a:rPr lang="pt-BR" sz="2400" dirty="0">
                <a:solidFill>
                  <a:prstClr val="white"/>
                </a:solidFill>
              </a:rPr>
              <a:t>Processos</a:t>
            </a:r>
          </a:p>
          <a:p>
            <a:pPr lvl="0" algn="ctr">
              <a:defRPr/>
            </a:pPr>
            <a:r>
              <a:rPr lang="pt-BR" sz="2400" dirty="0">
                <a:solidFill>
                  <a:prstClr val="white"/>
                </a:solidFill>
              </a:rPr>
              <a:t>Singularidade</a:t>
            </a:r>
          </a:p>
          <a:p>
            <a:pPr lvl="0" algn="ctr">
              <a:defRPr/>
            </a:pPr>
            <a:r>
              <a:rPr lang="pt-BR" sz="2400" dirty="0">
                <a:solidFill>
                  <a:prstClr val="white"/>
                </a:solidFill>
              </a:rPr>
              <a:t>Intangível </a:t>
            </a:r>
          </a:p>
          <a:p>
            <a:pPr lvl="0" algn="ctr">
              <a:defRPr/>
            </a:pPr>
            <a:r>
              <a:rPr lang="pt-BR" sz="2400" dirty="0">
                <a:solidFill>
                  <a:prstClr val="white"/>
                </a:solidFill>
              </a:rPr>
              <a:t>RH, P&amp;D, </a:t>
            </a:r>
            <a:r>
              <a:rPr lang="pt-BR" sz="2400" dirty="0" err="1">
                <a:solidFill>
                  <a:prstClr val="white"/>
                </a:solidFill>
              </a:rPr>
              <a:t>Canais,Marketing</a:t>
            </a:r>
            <a:endParaRPr lang="pt-BR" sz="2400" dirty="0">
              <a:solidFill>
                <a:prstClr val="white"/>
              </a:solidFill>
            </a:endParaRPr>
          </a:p>
        </p:txBody>
      </p:sp>
      <p:pic>
        <p:nvPicPr>
          <p:cNvPr id="4" name="Google Shape;56;p13">
            <a:extLst>
              <a:ext uri="{FF2B5EF4-FFF2-40B4-BE49-F238E27FC236}">
                <a16:creationId xmlns:a16="http://schemas.microsoft.com/office/drawing/2014/main" id="{65C3FF99-534F-DD7E-C98C-C50CFFEE6AAE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1000"/>
                    </a14:imgEffect>
                  </a14:imgLayer>
                </a14:imgProps>
              </a:ext>
            </a:extLst>
          </a:blip>
          <a:srcRect r="27432"/>
          <a:stretch/>
        </p:blipFill>
        <p:spPr>
          <a:xfrm>
            <a:off x="5432152" y="6369250"/>
            <a:ext cx="1138136" cy="3285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0;p16">
            <a:extLst>
              <a:ext uri="{FF2B5EF4-FFF2-40B4-BE49-F238E27FC236}">
                <a16:creationId xmlns:a16="http://schemas.microsoft.com/office/drawing/2014/main" id="{D004E21F-899A-ECC0-D16C-112697C16727}"/>
              </a:ext>
            </a:extLst>
          </p:cNvPr>
          <p:cNvSpPr txBox="1"/>
          <p:nvPr/>
        </p:nvSpPr>
        <p:spPr>
          <a:xfrm>
            <a:off x="4710778" y="17348"/>
            <a:ext cx="2528050" cy="68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419" sz="3600" b="1" kern="0" dirty="0">
                <a:solidFill>
                  <a:srgbClr val="FFDB93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Do </a:t>
            </a:r>
            <a:r>
              <a:rPr lang="es-419" sz="3600" b="1" kern="0" dirty="0" err="1">
                <a:solidFill>
                  <a:srgbClr val="FFDB93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OU</a:t>
            </a:r>
            <a:r>
              <a:rPr lang="es-419" sz="3600" b="1" kern="0" dirty="0">
                <a:solidFill>
                  <a:srgbClr val="FFDB93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s-419" sz="3600" b="1" kern="0" dirty="0" err="1">
                <a:solidFill>
                  <a:srgbClr val="FFDB93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ao</a:t>
            </a:r>
            <a:r>
              <a:rPr lang="es-419" sz="3600" b="1" kern="0" dirty="0">
                <a:solidFill>
                  <a:srgbClr val="FFDB93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 E </a:t>
            </a:r>
            <a:endParaRPr kumimoji="0" lang="es-419" sz="3600" b="1" i="0" u="none" strike="noStrike" kern="0" cap="none" spc="0" normalizeH="0" baseline="0" noProof="0" dirty="0">
              <a:ln>
                <a:noFill/>
              </a:ln>
              <a:solidFill>
                <a:srgbClr val="FFDB93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2" descr="yin yang Icon 2042621">
            <a:extLst>
              <a:ext uri="{FF2B5EF4-FFF2-40B4-BE49-F238E27FC236}">
                <a16:creationId xmlns:a16="http://schemas.microsoft.com/office/drawing/2014/main" id="{EB126380-FAC1-55A9-7774-E6E813C08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4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9879">
            <a:off x="5261591" y="1015462"/>
            <a:ext cx="1318846" cy="131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praça e a torre: Redes, Hierarquias E A Luta Pelo Poder Global |  Amazon.com.br">
            <a:extLst>
              <a:ext uri="{FF2B5EF4-FFF2-40B4-BE49-F238E27FC236}">
                <a16:creationId xmlns:a16="http://schemas.microsoft.com/office/drawing/2014/main" id="{A48BBE19-2BA0-D6EF-34A1-A16F5E50B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138" y="4503542"/>
            <a:ext cx="1080150" cy="155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80;p16">
            <a:extLst>
              <a:ext uri="{FF2B5EF4-FFF2-40B4-BE49-F238E27FC236}">
                <a16:creationId xmlns:a16="http://schemas.microsoft.com/office/drawing/2014/main" id="{58540F50-9448-B9C9-C984-B6AC08756BE2}"/>
              </a:ext>
            </a:extLst>
          </p:cNvPr>
          <p:cNvSpPr txBox="1"/>
          <p:nvPr/>
        </p:nvSpPr>
        <p:spPr>
          <a:xfrm>
            <a:off x="4176256" y="2454382"/>
            <a:ext cx="3334672" cy="68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419" sz="3600" b="1" kern="0" dirty="0" err="1">
                <a:solidFill>
                  <a:srgbClr val="FFDB93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Integração</a:t>
            </a:r>
            <a:r>
              <a:rPr lang="es-419" sz="3600" b="1" kern="0" dirty="0">
                <a:solidFill>
                  <a:srgbClr val="FFDB93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 Torre e </a:t>
            </a:r>
            <a:r>
              <a:rPr lang="es-419" sz="3600" b="1" kern="0" dirty="0" err="1">
                <a:solidFill>
                  <a:srgbClr val="FFDB93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Praça</a:t>
            </a:r>
            <a:endParaRPr kumimoji="0" lang="es-419" sz="3600" b="1" i="0" u="none" strike="noStrike" kern="0" cap="none" spc="0" normalizeH="0" baseline="0" noProof="0" dirty="0">
              <a:ln>
                <a:noFill/>
              </a:ln>
              <a:solidFill>
                <a:srgbClr val="FFDB93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213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882AA2A1-A76E-7F6A-58B6-2A8DB9821C34}"/>
              </a:ext>
            </a:extLst>
          </p:cNvPr>
          <p:cNvGrpSpPr/>
          <p:nvPr/>
        </p:nvGrpSpPr>
        <p:grpSpPr>
          <a:xfrm>
            <a:off x="0" y="2281"/>
            <a:ext cx="12192000" cy="6858001"/>
            <a:chOff x="0" y="-17189"/>
            <a:chExt cx="12192000" cy="6858001"/>
          </a:xfrm>
        </p:grpSpPr>
        <p:pic>
          <p:nvPicPr>
            <p:cNvPr id="10" name="Imagem 9" descr="Uma imagem contendo luz, computador, fio, telefone&#10;&#10;Descrição gerada automaticamente">
              <a:extLst>
                <a:ext uri="{FF2B5EF4-FFF2-40B4-BE49-F238E27FC236}">
                  <a16:creationId xmlns:a16="http://schemas.microsoft.com/office/drawing/2014/main" id="{63E057C0-A16F-E714-AED5-B329B38C5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823627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EC66531B-602A-26FE-1306-E0CB4610D7DF}"/>
                </a:ext>
              </a:extLst>
            </p:cNvPr>
            <p:cNvSpPr/>
            <p:nvPr/>
          </p:nvSpPr>
          <p:spPr>
            <a:xfrm>
              <a:off x="0" y="-17189"/>
              <a:ext cx="12192000" cy="6858001"/>
            </a:xfrm>
            <a:prstGeom prst="rect">
              <a:avLst/>
            </a:prstGeom>
            <a:solidFill>
              <a:srgbClr val="26262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FF99"/>
                </a:solidFill>
              </a:endParaRPr>
            </a:p>
          </p:txBody>
        </p:sp>
      </p:grpSp>
      <p:pic>
        <p:nvPicPr>
          <p:cNvPr id="6" name="Google Shape;56;p13">
            <a:extLst>
              <a:ext uri="{FF2B5EF4-FFF2-40B4-BE49-F238E27FC236}">
                <a16:creationId xmlns:a16="http://schemas.microsoft.com/office/drawing/2014/main" id="{8448F8D3-C218-4EC2-C630-0A4C5EE13CDE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1000"/>
                    </a14:imgEffect>
                  </a14:imgLayer>
                </a14:imgProps>
              </a:ext>
            </a:extLst>
          </a:blip>
          <a:srcRect r="27432"/>
          <a:stretch/>
        </p:blipFill>
        <p:spPr>
          <a:xfrm>
            <a:off x="116668" y="6255780"/>
            <a:ext cx="1138136" cy="328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14C64CC3-A642-8907-6F5F-9891DB61F06F}"/>
              </a:ext>
            </a:extLst>
          </p:cNvPr>
          <p:cNvGrpSpPr/>
          <p:nvPr/>
        </p:nvGrpSpPr>
        <p:grpSpPr>
          <a:xfrm>
            <a:off x="8400799" y="5399812"/>
            <a:ext cx="3791201" cy="3002269"/>
            <a:chOff x="-159718" y="-11"/>
            <a:chExt cx="7110102" cy="6858011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56A49B26-8BA3-4A33-6F93-77FBDE462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790669" cy="6858000"/>
            </a:xfrm>
            <a:prstGeom prst="rect">
              <a:avLst/>
            </a:prstGeom>
          </p:spPr>
        </p:pic>
        <p:sp>
          <p:nvSpPr>
            <p:cNvPr id="13" name="Triângulo isósceles 12">
              <a:extLst>
                <a:ext uri="{FF2B5EF4-FFF2-40B4-BE49-F238E27FC236}">
                  <a16:creationId xmlns:a16="http://schemas.microsoft.com/office/drawing/2014/main" id="{7E3665BC-D9D4-ADE6-CE8B-71655693397B}"/>
                </a:ext>
              </a:extLst>
            </p:cNvPr>
            <p:cNvSpPr/>
            <p:nvPr/>
          </p:nvSpPr>
          <p:spPr>
            <a:xfrm rot="16200000">
              <a:off x="1627187" y="1694511"/>
              <a:ext cx="6857998" cy="3468969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Triângulo isósceles 13">
              <a:extLst>
                <a:ext uri="{FF2B5EF4-FFF2-40B4-BE49-F238E27FC236}">
                  <a16:creationId xmlns:a16="http://schemas.microsoft.com/office/drawing/2014/main" id="{AEAB5F3B-FC67-31AA-EBE9-E28363179F03}"/>
                </a:ext>
              </a:extLst>
            </p:cNvPr>
            <p:cNvSpPr/>
            <p:nvPr/>
          </p:nvSpPr>
          <p:spPr>
            <a:xfrm rot="16200000" flipV="1">
              <a:off x="-1734994" y="1575265"/>
              <a:ext cx="6857999" cy="3707447"/>
            </a:xfrm>
            <a:prstGeom prst="triangle">
              <a:avLst>
                <a:gd name="adj" fmla="val 5054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Triângulo isósceles 14">
              <a:extLst>
                <a:ext uri="{FF2B5EF4-FFF2-40B4-BE49-F238E27FC236}">
                  <a16:creationId xmlns:a16="http://schemas.microsoft.com/office/drawing/2014/main" id="{1F7A9207-F440-984B-FDD3-1FE58610E967}"/>
                </a:ext>
              </a:extLst>
            </p:cNvPr>
            <p:cNvSpPr/>
            <p:nvPr/>
          </p:nvSpPr>
          <p:spPr>
            <a:xfrm>
              <a:off x="-159716" y="3486274"/>
              <a:ext cx="7110100" cy="3371726"/>
            </a:xfrm>
            <a:prstGeom prst="triangle">
              <a:avLst>
                <a:gd name="adj" fmla="val 5054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018A1D2A-5D68-3093-1533-40F505F4A5C5}"/>
                </a:ext>
              </a:extLst>
            </p:cNvPr>
            <p:cNvSpPr/>
            <p:nvPr/>
          </p:nvSpPr>
          <p:spPr>
            <a:xfrm>
              <a:off x="2577876" y="2471651"/>
              <a:ext cx="1866123" cy="119897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Google Shape;427;p24">
            <a:extLst>
              <a:ext uri="{FF2B5EF4-FFF2-40B4-BE49-F238E27FC236}">
                <a16:creationId xmlns:a16="http://schemas.microsoft.com/office/drawing/2014/main" id="{A8EF5E0F-32A4-CFA0-EF73-9BC5F2112FB4}"/>
              </a:ext>
            </a:extLst>
          </p:cNvPr>
          <p:cNvSpPr/>
          <p:nvPr/>
        </p:nvSpPr>
        <p:spPr>
          <a:xfrm flipH="1">
            <a:off x="0" y="49852"/>
            <a:ext cx="11941322" cy="6573040"/>
          </a:xfrm>
          <a:custGeom>
            <a:avLst/>
            <a:gdLst/>
            <a:ahLst/>
            <a:cxnLst/>
            <a:rect l="l" t="t" r="r" b="b"/>
            <a:pathLst>
              <a:path w="2573654" h="2148840" extrusionOk="0">
                <a:moveTo>
                  <a:pt x="1574857" y="0"/>
                </a:moveTo>
                <a:lnTo>
                  <a:pt x="1526119" y="556"/>
                </a:lnTo>
                <a:lnTo>
                  <a:pt x="1476991" y="2969"/>
                </a:lnTo>
                <a:lnTo>
                  <a:pt x="1427532" y="7275"/>
                </a:lnTo>
                <a:lnTo>
                  <a:pt x="1377801" y="13511"/>
                </a:lnTo>
                <a:lnTo>
                  <a:pt x="1327859" y="21716"/>
                </a:lnTo>
                <a:lnTo>
                  <a:pt x="1269954" y="32751"/>
                </a:lnTo>
                <a:lnTo>
                  <a:pt x="1213638" y="44290"/>
                </a:lnTo>
                <a:lnTo>
                  <a:pt x="1158878" y="56375"/>
                </a:lnTo>
                <a:lnTo>
                  <a:pt x="1105640" y="69050"/>
                </a:lnTo>
                <a:lnTo>
                  <a:pt x="1053890" y="82356"/>
                </a:lnTo>
                <a:lnTo>
                  <a:pt x="1003594" y="96336"/>
                </a:lnTo>
                <a:lnTo>
                  <a:pt x="954719" y="111033"/>
                </a:lnTo>
                <a:lnTo>
                  <a:pt x="907230" y="126489"/>
                </a:lnTo>
                <a:lnTo>
                  <a:pt x="861094" y="142747"/>
                </a:lnTo>
                <a:lnTo>
                  <a:pt x="816277" y="159848"/>
                </a:lnTo>
                <a:lnTo>
                  <a:pt x="772745" y="177837"/>
                </a:lnTo>
                <a:lnTo>
                  <a:pt x="730465" y="196754"/>
                </a:lnTo>
                <a:lnTo>
                  <a:pt x="689401" y="216643"/>
                </a:lnTo>
                <a:lnTo>
                  <a:pt x="649522" y="237546"/>
                </a:lnTo>
                <a:lnTo>
                  <a:pt x="610793" y="259506"/>
                </a:lnTo>
                <a:lnTo>
                  <a:pt x="573179" y="282564"/>
                </a:lnTo>
                <a:lnTo>
                  <a:pt x="536648" y="306765"/>
                </a:lnTo>
                <a:lnTo>
                  <a:pt x="501165" y="332149"/>
                </a:lnTo>
                <a:lnTo>
                  <a:pt x="466697" y="358761"/>
                </a:lnTo>
                <a:lnTo>
                  <a:pt x="433210" y="386641"/>
                </a:lnTo>
                <a:lnTo>
                  <a:pt x="400670" y="415833"/>
                </a:lnTo>
                <a:lnTo>
                  <a:pt x="369043" y="446379"/>
                </a:lnTo>
                <a:lnTo>
                  <a:pt x="338295" y="478322"/>
                </a:lnTo>
                <a:lnTo>
                  <a:pt x="308393" y="511703"/>
                </a:lnTo>
                <a:lnTo>
                  <a:pt x="279303" y="546567"/>
                </a:lnTo>
                <a:lnTo>
                  <a:pt x="250990" y="582955"/>
                </a:lnTo>
                <a:lnTo>
                  <a:pt x="223422" y="620909"/>
                </a:lnTo>
                <a:lnTo>
                  <a:pt x="196564" y="660472"/>
                </a:lnTo>
                <a:lnTo>
                  <a:pt x="170382" y="701687"/>
                </a:lnTo>
                <a:lnTo>
                  <a:pt x="144844" y="744597"/>
                </a:lnTo>
                <a:lnTo>
                  <a:pt x="119914" y="789242"/>
                </a:lnTo>
                <a:lnTo>
                  <a:pt x="95559" y="835668"/>
                </a:lnTo>
                <a:lnTo>
                  <a:pt x="71745" y="883914"/>
                </a:lnTo>
                <a:lnTo>
                  <a:pt x="48438" y="934025"/>
                </a:lnTo>
                <a:lnTo>
                  <a:pt x="25606" y="986043"/>
                </a:lnTo>
                <a:lnTo>
                  <a:pt x="6520" y="1047286"/>
                </a:lnTo>
                <a:lnTo>
                  <a:pt x="0" y="1110719"/>
                </a:lnTo>
                <a:lnTo>
                  <a:pt x="1233" y="1143119"/>
                </a:lnTo>
                <a:lnTo>
                  <a:pt x="12254" y="1209005"/>
                </a:lnTo>
                <a:lnTo>
                  <a:pt x="34096" y="1275971"/>
                </a:lnTo>
                <a:lnTo>
                  <a:pt x="66064" y="1343572"/>
                </a:lnTo>
                <a:lnTo>
                  <a:pt x="85628" y="1377472"/>
                </a:lnTo>
                <a:lnTo>
                  <a:pt x="107461" y="1411365"/>
                </a:lnTo>
                <a:lnTo>
                  <a:pt x="131477" y="1445194"/>
                </a:lnTo>
                <a:lnTo>
                  <a:pt x="157589" y="1478904"/>
                </a:lnTo>
                <a:lnTo>
                  <a:pt x="185710" y="1512440"/>
                </a:lnTo>
                <a:lnTo>
                  <a:pt x="215751" y="1545745"/>
                </a:lnTo>
                <a:lnTo>
                  <a:pt x="247628" y="1578766"/>
                </a:lnTo>
                <a:lnTo>
                  <a:pt x="281251" y="1611445"/>
                </a:lnTo>
                <a:lnTo>
                  <a:pt x="316535" y="1643728"/>
                </a:lnTo>
                <a:lnTo>
                  <a:pt x="353391" y="1675558"/>
                </a:lnTo>
                <a:lnTo>
                  <a:pt x="391733" y="1706881"/>
                </a:lnTo>
                <a:lnTo>
                  <a:pt x="431474" y="1737641"/>
                </a:lnTo>
                <a:lnTo>
                  <a:pt x="472527" y="1767782"/>
                </a:lnTo>
                <a:lnTo>
                  <a:pt x="514804" y="1797249"/>
                </a:lnTo>
                <a:lnTo>
                  <a:pt x="558218" y="1825986"/>
                </a:lnTo>
                <a:lnTo>
                  <a:pt x="602682" y="1853937"/>
                </a:lnTo>
                <a:lnTo>
                  <a:pt x="648109" y="1881048"/>
                </a:lnTo>
                <a:lnTo>
                  <a:pt x="694413" y="1907262"/>
                </a:lnTo>
                <a:lnTo>
                  <a:pt x="741505" y="1932524"/>
                </a:lnTo>
                <a:lnTo>
                  <a:pt x="789298" y="1956779"/>
                </a:lnTo>
                <a:lnTo>
                  <a:pt x="837707" y="1979971"/>
                </a:lnTo>
                <a:lnTo>
                  <a:pt x="886642" y="2002044"/>
                </a:lnTo>
                <a:lnTo>
                  <a:pt x="936018" y="2022943"/>
                </a:lnTo>
                <a:lnTo>
                  <a:pt x="985747" y="2042612"/>
                </a:lnTo>
                <a:lnTo>
                  <a:pt x="1035742" y="2060996"/>
                </a:lnTo>
                <a:lnTo>
                  <a:pt x="1085915" y="2078039"/>
                </a:lnTo>
                <a:lnTo>
                  <a:pt x="1136181" y="2093686"/>
                </a:lnTo>
                <a:lnTo>
                  <a:pt x="1186451" y="2107881"/>
                </a:lnTo>
                <a:lnTo>
                  <a:pt x="1236638" y="2120569"/>
                </a:lnTo>
                <a:lnTo>
                  <a:pt x="1286656" y="2131694"/>
                </a:lnTo>
                <a:lnTo>
                  <a:pt x="1337384" y="2140573"/>
                </a:lnTo>
                <a:lnTo>
                  <a:pt x="1387128" y="2146095"/>
                </a:lnTo>
                <a:lnTo>
                  <a:pt x="1435887" y="2148380"/>
                </a:lnTo>
                <a:lnTo>
                  <a:pt x="1483659" y="2147547"/>
                </a:lnTo>
                <a:lnTo>
                  <a:pt x="1530442" y="2143716"/>
                </a:lnTo>
                <a:lnTo>
                  <a:pt x="1576233" y="2137005"/>
                </a:lnTo>
                <a:lnTo>
                  <a:pt x="1621032" y="2127536"/>
                </a:lnTo>
                <a:lnTo>
                  <a:pt x="1664835" y="2115426"/>
                </a:lnTo>
                <a:lnTo>
                  <a:pt x="1707641" y="2100796"/>
                </a:lnTo>
                <a:lnTo>
                  <a:pt x="1749447" y="2083765"/>
                </a:lnTo>
                <a:lnTo>
                  <a:pt x="1790253" y="2064453"/>
                </a:lnTo>
                <a:lnTo>
                  <a:pt x="1830055" y="2042978"/>
                </a:lnTo>
                <a:lnTo>
                  <a:pt x="1868853" y="2019461"/>
                </a:lnTo>
                <a:lnTo>
                  <a:pt x="1906642" y="1994021"/>
                </a:lnTo>
                <a:lnTo>
                  <a:pt x="1943423" y="1966778"/>
                </a:lnTo>
                <a:lnTo>
                  <a:pt x="1979193" y="1937850"/>
                </a:lnTo>
                <a:lnTo>
                  <a:pt x="2013949" y="1907358"/>
                </a:lnTo>
                <a:lnTo>
                  <a:pt x="2047690" y="1875421"/>
                </a:lnTo>
                <a:lnTo>
                  <a:pt x="2080414" y="1842158"/>
                </a:lnTo>
                <a:lnTo>
                  <a:pt x="2112118" y="1807688"/>
                </a:lnTo>
                <a:lnTo>
                  <a:pt x="2142802" y="1772133"/>
                </a:lnTo>
                <a:lnTo>
                  <a:pt x="2172462" y="1735610"/>
                </a:lnTo>
                <a:lnTo>
                  <a:pt x="2201097" y="1698239"/>
                </a:lnTo>
                <a:lnTo>
                  <a:pt x="2228704" y="1660140"/>
                </a:lnTo>
                <a:lnTo>
                  <a:pt x="2255283" y="1621432"/>
                </a:lnTo>
                <a:lnTo>
                  <a:pt x="2280830" y="1582236"/>
                </a:lnTo>
                <a:lnTo>
                  <a:pt x="2305343" y="1542669"/>
                </a:lnTo>
                <a:lnTo>
                  <a:pt x="2328822" y="1502852"/>
                </a:lnTo>
                <a:lnTo>
                  <a:pt x="2351263" y="1462904"/>
                </a:lnTo>
                <a:lnTo>
                  <a:pt x="2372665" y="1422945"/>
                </a:lnTo>
                <a:lnTo>
                  <a:pt x="2393026" y="1383094"/>
                </a:lnTo>
                <a:lnTo>
                  <a:pt x="2412343" y="1343471"/>
                </a:lnTo>
                <a:lnTo>
                  <a:pt x="2430616" y="1304194"/>
                </a:lnTo>
                <a:lnTo>
                  <a:pt x="2447840" y="1265385"/>
                </a:lnTo>
                <a:lnTo>
                  <a:pt x="2464016" y="1227161"/>
                </a:lnTo>
                <a:lnTo>
                  <a:pt x="2479140" y="1189643"/>
                </a:lnTo>
                <a:lnTo>
                  <a:pt x="2493211" y="1152950"/>
                </a:lnTo>
                <a:lnTo>
                  <a:pt x="2518185" y="1082517"/>
                </a:lnTo>
                <a:lnTo>
                  <a:pt x="2538922" y="1016818"/>
                </a:lnTo>
                <a:lnTo>
                  <a:pt x="2558033" y="943681"/>
                </a:lnTo>
                <a:lnTo>
                  <a:pt x="2565710" y="901759"/>
                </a:lnTo>
                <a:lnTo>
                  <a:pt x="2570788" y="860315"/>
                </a:lnTo>
                <a:lnTo>
                  <a:pt x="2573327" y="819385"/>
                </a:lnTo>
                <a:lnTo>
                  <a:pt x="2573386" y="779007"/>
                </a:lnTo>
                <a:lnTo>
                  <a:pt x="2571025" y="739218"/>
                </a:lnTo>
                <a:lnTo>
                  <a:pt x="2566304" y="700055"/>
                </a:lnTo>
                <a:lnTo>
                  <a:pt x="2559282" y="661556"/>
                </a:lnTo>
                <a:lnTo>
                  <a:pt x="2550018" y="623758"/>
                </a:lnTo>
                <a:lnTo>
                  <a:pt x="2538574" y="586698"/>
                </a:lnTo>
                <a:lnTo>
                  <a:pt x="2525008" y="550414"/>
                </a:lnTo>
                <a:lnTo>
                  <a:pt x="2509380" y="514942"/>
                </a:lnTo>
                <a:lnTo>
                  <a:pt x="2491750" y="480320"/>
                </a:lnTo>
                <a:lnTo>
                  <a:pt x="2472177" y="446585"/>
                </a:lnTo>
                <a:lnTo>
                  <a:pt x="2450722" y="413774"/>
                </a:lnTo>
                <a:lnTo>
                  <a:pt x="2427443" y="381926"/>
                </a:lnTo>
                <a:lnTo>
                  <a:pt x="2402401" y="351076"/>
                </a:lnTo>
                <a:lnTo>
                  <a:pt x="2375654" y="321263"/>
                </a:lnTo>
                <a:lnTo>
                  <a:pt x="2347264" y="292523"/>
                </a:lnTo>
                <a:lnTo>
                  <a:pt x="2317290" y="264894"/>
                </a:lnTo>
                <a:lnTo>
                  <a:pt x="2285790" y="238413"/>
                </a:lnTo>
                <a:lnTo>
                  <a:pt x="2252826" y="213117"/>
                </a:lnTo>
                <a:lnTo>
                  <a:pt x="2218456" y="189044"/>
                </a:lnTo>
                <a:lnTo>
                  <a:pt x="2182741" y="166231"/>
                </a:lnTo>
                <a:lnTo>
                  <a:pt x="2145740" y="144715"/>
                </a:lnTo>
                <a:lnTo>
                  <a:pt x="2107512" y="124533"/>
                </a:lnTo>
                <a:lnTo>
                  <a:pt x="2068118" y="105723"/>
                </a:lnTo>
                <a:lnTo>
                  <a:pt x="2027617" y="88322"/>
                </a:lnTo>
                <a:lnTo>
                  <a:pt x="1986068" y="72367"/>
                </a:lnTo>
                <a:lnTo>
                  <a:pt x="1943532" y="57895"/>
                </a:lnTo>
                <a:lnTo>
                  <a:pt x="1900069" y="44944"/>
                </a:lnTo>
                <a:lnTo>
                  <a:pt x="1855737" y="33552"/>
                </a:lnTo>
                <a:lnTo>
                  <a:pt x="1810596" y="23754"/>
                </a:lnTo>
                <a:lnTo>
                  <a:pt x="1764707" y="15589"/>
                </a:lnTo>
                <a:lnTo>
                  <a:pt x="1718129" y="9094"/>
                </a:lnTo>
                <a:lnTo>
                  <a:pt x="1670921" y="4306"/>
                </a:lnTo>
                <a:lnTo>
                  <a:pt x="1623144" y="1262"/>
                </a:lnTo>
                <a:lnTo>
                  <a:pt x="1574857" y="0"/>
                </a:lnTo>
                <a:close/>
              </a:path>
            </a:pathLst>
          </a:custGeom>
          <a:solidFill>
            <a:srgbClr val="CC0099">
              <a:alpha val="65098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tabLst/>
              <a:defRPr/>
            </a:pPr>
            <a:endParaRPr kumimoji="0" lang="pt-BR" sz="109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65F4A33-08DF-E0C4-8435-D564497A5D91}"/>
              </a:ext>
            </a:extLst>
          </p:cNvPr>
          <p:cNvSpPr txBox="1"/>
          <p:nvPr/>
        </p:nvSpPr>
        <p:spPr>
          <a:xfrm>
            <a:off x="1340947" y="310621"/>
            <a:ext cx="981775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   </a:t>
            </a:r>
            <a:r>
              <a:rPr lang="pt-BR" sz="2800" b="1" dirty="0">
                <a:solidFill>
                  <a:srgbClr val="FFFF00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      </a:t>
            </a:r>
            <a:r>
              <a:rPr lang="pt-BR" sz="2800" b="1" dirty="0">
                <a:solidFill>
                  <a:srgbClr val="FFFF00"/>
                </a:solidFill>
                <a:latin typeface="Abadi" panose="020B0604020104020204" pitchFamily="34" charset="0"/>
                <a:ea typeface="Arial"/>
                <a:cs typeface="Calibri"/>
                <a:sym typeface="Calibri"/>
              </a:rPr>
              <a:t>SOCIAL – GOVERNANÇA, ESCALA </a:t>
            </a:r>
          </a:p>
          <a:p>
            <a:pPr lvl="0">
              <a:defRPr/>
            </a:pPr>
            <a:endParaRPr lang="pt-BR" sz="1400" b="1" dirty="0">
              <a:solidFill>
                <a:srgbClr val="FFFF00"/>
              </a:solidFill>
              <a:latin typeface="Abadi" panose="020B0604020104020204" pitchFamily="34" charset="0"/>
              <a:ea typeface="Arial"/>
              <a:cs typeface="Calibri"/>
              <a:sym typeface="Calibri"/>
            </a:endParaRPr>
          </a:p>
          <a:p>
            <a:pPr lvl="0">
              <a:defRPr/>
            </a:pPr>
            <a:endParaRPr lang="pt-BR" sz="700" dirty="0">
              <a:solidFill>
                <a:schemeClr val="lt1"/>
              </a:solidFill>
              <a:latin typeface="Abadi" panose="020B0604020104020204" pitchFamily="34" charset="0"/>
              <a:ea typeface="Arial"/>
              <a:cs typeface="Arial"/>
              <a:sym typeface="Arial"/>
            </a:endParaRPr>
          </a:p>
          <a:p>
            <a:pPr lvl="0">
              <a:spcAft>
                <a:spcPts val="1800"/>
              </a:spcAft>
              <a:defRPr/>
            </a:pPr>
            <a:r>
              <a:rPr lang="pt-BR" sz="32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Integrar Torre e Praça</a:t>
            </a:r>
          </a:p>
          <a:p>
            <a:pPr lvl="0">
              <a:spcAft>
                <a:spcPts val="1800"/>
              </a:spcAft>
              <a:defRPr/>
            </a:pPr>
            <a:r>
              <a:rPr lang="pt-BR" sz="32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Inovação em modelos de governança e normas</a:t>
            </a:r>
          </a:p>
          <a:p>
            <a:pPr lvl="0">
              <a:spcAft>
                <a:spcPts val="1800"/>
              </a:spcAft>
              <a:defRPr/>
            </a:pPr>
            <a:r>
              <a:rPr lang="pt-BR" sz="32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Complexo X complicado = princípios e não normas</a:t>
            </a:r>
          </a:p>
          <a:p>
            <a:pPr lvl="0">
              <a:spcAft>
                <a:spcPts val="1800"/>
              </a:spcAft>
              <a:defRPr/>
            </a:pPr>
            <a:r>
              <a:rPr lang="pt-BR" sz="3200" b="1" dirty="0" err="1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Sandbox</a:t>
            </a:r>
            <a:r>
              <a:rPr lang="pt-BR" sz="32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: para testar o que a norma não permite</a:t>
            </a:r>
          </a:p>
          <a:p>
            <a:pPr lvl="0">
              <a:spcAft>
                <a:spcPts val="1800"/>
              </a:spcAft>
              <a:defRPr/>
            </a:pPr>
            <a:r>
              <a:rPr lang="pt-BR" sz="32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Internacionalização, mobilidade internacional, parcerias</a:t>
            </a:r>
          </a:p>
          <a:p>
            <a:pPr lvl="0">
              <a:spcAft>
                <a:spcPts val="1800"/>
              </a:spcAft>
              <a:defRPr/>
            </a:pPr>
            <a:r>
              <a:rPr lang="pt-BR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15507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ADB240FB-017D-7C20-3184-578A2782AE36}"/>
              </a:ext>
            </a:extLst>
          </p:cNvPr>
          <p:cNvGrpSpPr/>
          <p:nvPr/>
        </p:nvGrpSpPr>
        <p:grpSpPr>
          <a:xfrm>
            <a:off x="353582" y="-254000"/>
            <a:ext cx="11838418" cy="7112000"/>
            <a:chOff x="-4967599" y="-253989"/>
            <a:chExt cx="11838418" cy="7112000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9A314401-933D-2BAF-3AD8-79EC5ECC7DCF}"/>
                </a:ext>
              </a:extLst>
            </p:cNvPr>
            <p:cNvGrpSpPr/>
            <p:nvPr/>
          </p:nvGrpSpPr>
          <p:grpSpPr>
            <a:xfrm>
              <a:off x="-73633" y="-253989"/>
              <a:ext cx="6944452" cy="7112000"/>
              <a:chOff x="-80150" y="-253993"/>
              <a:chExt cx="6944452" cy="7112000"/>
            </a:xfrm>
          </p:grpSpPr>
          <p:pic>
            <p:nvPicPr>
              <p:cNvPr id="2" name="Imagem 1">
                <a:extLst>
                  <a:ext uri="{FF2B5EF4-FFF2-40B4-BE49-F238E27FC236}">
                    <a16:creationId xmlns:a16="http://schemas.microsoft.com/office/drawing/2014/main" id="{091E72D8-7625-DA68-392F-4081D0D0F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790669" cy="6858000"/>
              </a:xfrm>
              <a:prstGeom prst="rect">
                <a:avLst/>
              </a:prstGeom>
            </p:spPr>
          </p:pic>
          <p:sp>
            <p:nvSpPr>
              <p:cNvPr id="17" name="Triângulo isósceles 16">
                <a:extLst>
                  <a:ext uri="{FF2B5EF4-FFF2-40B4-BE49-F238E27FC236}">
                    <a16:creationId xmlns:a16="http://schemas.microsoft.com/office/drawing/2014/main" id="{EF2DA275-4996-A0CE-CB64-7062ED187CA0}"/>
                  </a:ext>
                </a:extLst>
              </p:cNvPr>
              <p:cNvSpPr/>
              <p:nvPr/>
            </p:nvSpPr>
            <p:spPr>
              <a:xfrm rot="16200000" flipV="1">
                <a:off x="-1857006" y="1522863"/>
                <a:ext cx="7112000" cy="3558288"/>
              </a:xfrm>
              <a:prstGeom prst="triangle">
                <a:avLst>
                  <a:gd name="adj" fmla="val 4813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Triângulo isósceles 18">
                <a:extLst>
                  <a:ext uri="{FF2B5EF4-FFF2-40B4-BE49-F238E27FC236}">
                    <a16:creationId xmlns:a16="http://schemas.microsoft.com/office/drawing/2014/main" id="{C12BA335-A2C8-4D9B-D56F-42E5C1DF32B6}"/>
                  </a:ext>
                </a:extLst>
              </p:cNvPr>
              <p:cNvSpPr/>
              <p:nvPr/>
            </p:nvSpPr>
            <p:spPr>
              <a:xfrm flipV="1">
                <a:off x="11432" y="-4"/>
                <a:ext cx="6852870" cy="3547717"/>
              </a:xfrm>
              <a:prstGeom prst="triangle">
                <a:avLst>
                  <a:gd name="adj" fmla="val 5054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B4BE7465-7994-0AAD-1F30-74BD726DC07F}"/>
                  </a:ext>
                </a:extLst>
              </p:cNvPr>
              <p:cNvSpPr/>
              <p:nvPr/>
            </p:nvSpPr>
            <p:spPr>
              <a:xfrm>
                <a:off x="3281941" y="2642567"/>
                <a:ext cx="1234975" cy="14508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" name="Triângulo isósceles 2">
              <a:extLst>
                <a:ext uri="{FF2B5EF4-FFF2-40B4-BE49-F238E27FC236}">
                  <a16:creationId xmlns:a16="http://schemas.microsoft.com/office/drawing/2014/main" id="{966B533C-9355-F8D8-4992-8608EFD3D81F}"/>
                </a:ext>
              </a:extLst>
            </p:cNvPr>
            <p:cNvSpPr/>
            <p:nvPr/>
          </p:nvSpPr>
          <p:spPr>
            <a:xfrm>
              <a:off x="-73633" y="3428996"/>
              <a:ext cx="6944452" cy="3428992"/>
            </a:xfrm>
            <a:prstGeom prst="triangle">
              <a:avLst>
                <a:gd name="adj" fmla="val 5054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EBB71FE0-682F-F54A-44F1-6D852C132F9C}"/>
                </a:ext>
              </a:extLst>
            </p:cNvPr>
            <p:cNvSpPr txBox="1"/>
            <p:nvPr/>
          </p:nvSpPr>
          <p:spPr>
            <a:xfrm>
              <a:off x="-4967599" y="3912770"/>
              <a:ext cx="8052857" cy="2461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spcAft>
                  <a:spcPts val="1800"/>
                </a:spcAft>
                <a:defRPr/>
              </a:pPr>
              <a:r>
                <a:rPr lang="pt-BR" sz="3200" dirty="0">
                  <a:solidFill>
                    <a:srgbClr val="3FCDFF"/>
                  </a:solidFill>
                  <a:latin typeface="Abadi" panose="020B0604020104020204" pitchFamily="34" charset="0"/>
                  <a:ea typeface="Arial"/>
                  <a:cs typeface="Arial"/>
                  <a:sym typeface="Arial"/>
                </a:rPr>
                <a:t>Mudança econômica: multimoedas, digitais, blockchain</a:t>
              </a:r>
            </a:p>
            <a:p>
              <a:pPr lvl="0">
                <a:lnSpc>
                  <a:spcPct val="150000"/>
                </a:lnSpc>
                <a:spcAft>
                  <a:spcPts val="1800"/>
                </a:spcAft>
                <a:defRPr/>
              </a:pPr>
              <a:r>
                <a:rPr lang="pt-BR" sz="3200" dirty="0">
                  <a:solidFill>
                    <a:srgbClr val="3FCDFF"/>
                  </a:solidFill>
                  <a:latin typeface="Abadi" panose="020B0604020104020204" pitchFamily="34" charset="0"/>
                  <a:ea typeface="Arial"/>
                  <a:cs typeface="Arial"/>
                  <a:sym typeface="Arial"/>
                </a:rPr>
                <a:t>Dados + novas métricas de avaliação</a:t>
              </a:r>
            </a:p>
          </p:txBody>
        </p:sp>
      </p:grpSp>
      <p:sp>
        <p:nvSpPr>
          <p:cNvPr id="7" name="Google Shape;632;p40">
            <a:extLst>
              <a:ext uri="{FF2B5EF4-FFF2-40B4-BE49-F238E27FC236}">
                <a16:creationId xmlns:a16="http://schemas.microsoft.com/office/drawing/2014/main" id="{08EEA21B-D9A9-FF2D-9A48-CDBE281956E2}"/>
              </a:ext>
            </a:extLst>
          </p:cNvPr>
          <p:cNvSpPr txBox="1"/>
          <p:nvPr/>
        </p:nvSpPr>
        <p:spPr>
          <a:xfrm rot="795">
            <a:off x="592809" y="1654883"/>
            <a:ext cx="6282101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ECONÔMICO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IMPACTO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Redução de custos, precificação, ambiente de negócios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3918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882AA2A1-A76E-7F6A-58B6-2A8DB9821C34}"/>
              </a:ext>
            </a:extLst>
          </p:cNvPr>
          <p:cNvGrpSpPr/>
          <p:nvPr/>
        </p:nvGrpSpPr>
        <p:grpSpPr>
          <a:xfrm>
            <a:off x="0" y="-63417"/>
            <a:ext cx="12192000" cy="6858001"/>
            <a:chOff x="0" y="-17189"/>
            <a:chExt cx="12192000" cy="6858001"/>
          </a:xfrm>
        </p:grpSpPr>
        <p:pic>
          <p:nvPicPr>
            <p:cNvPr id="10" name="Imagem 9" descr="Uma imagem contendo luz, computador, fio, telefone&#10;&#10;Descrição gerada automaticamente">
              <a:extLst>
                <a:ext uri="{FF2B5EF4-FFF2-40B4-BE49-F238E27FC236}">
                  <a16:creationId xmlns:a16="http://schemas.microsoft.com/office/drawing/2014/main" id="{63E057C0-A16F-E714-AED5-B329B38C5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823627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EC66531B-602A-26FE-1306-E0CB4610D7DF}"/>
                </a:ext>
              </a:extLst>
            </p:cNvPr>
            <p:cNvSpPr/>
            <p:nvPr/>
          </p:nvSpPr>
          <p:spPr>
            <a:xfrm>
              <a:off x="0" y="-17189"/>
              <a:ext cx="12192000" cy="6858001"/>
            </a:xfrm>
            <a:prstGeom prst="rect">
              <a:avLst/>
            </a:prstGeom>
            <a:solidFill>
              <a:srgbClr val="26262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FF99"/>
                </a:solidFill>
              </a:endParaRPr>
            </a:p>
          </p:txBody>
        </p:sp>
      </p:grpSp>
      <p:pic>
        <p:nvPicPr>
          <p:cNvPr id="6" name="Google Shape;56;p13">
            <a:extLst>
              <a:ext uri="{FF2B5EF4-FFF2-40B4-BE49-F238E27FC236}">
                <a16:creationId xmlns:a16="http://schemas.microsoft.com/office/drawing/2014/main" id="{8448F8D3-C218-4EC2-C630-0A4C5EE13CDE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1000"/>
                    </a14:imgEffect>
                  </a14:imgLayer>
                </a14:imgProps>
              </a:ext>
            </a:extLst>
          </a:blip>
          <a:srcRect r="27432"/>
          <a:stretch/>
        </p:blipFill>
        <p:spPr>
          <a:xfrm>
            <a:off x="116668" y="6255780"/>
            <a:ext cx="1138136" cy="328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8FAE0881-AF8E-CEB9-678C-85B6FEBE1EBA}"/>
              </a:ext>
            </a:extLst>
          </p:cNvPr>
          <p:cNvGrpSpPr/>
          <p:nvPr/>
        </p:nvGrpSpPr>
        <p:grpSpPr>
          <a:xfrm rot="5400000">
            <a:off x="8093032" y="2841166"/>
            <a:ext cx="3521464" cy="4443136"/>
            <a:chOff x="-236576" y="0"/>
            <a:chExt cx="7164170" cy="6992410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23429D9F-49D9-54CD-2D5A-2DA26BCDCADF}"/>
                </a:ext>
              </a:extLst>
            </p:cNvPr>
            <p:cNvGrpSpPr/>
            <p:nvPr/>
          </p:nvGrpSpPr>
          <p:grpSpPr>
            <a:xfrm>
              <a:off x="6517" y="0"/>
              <a:ext cx="6864302" cy="6858011"/>
              <a:chOff x="0" y="-4"/>
              <a:chExt cx="6864302" cy="6858011"/>
            </a:xfrm>
          </p:grpSpPr>
          <p:pic>
            <p:nvPicPr>
              <p:cNvPr id="13" name="Imagem 12">
                <a:extLst>
                  <a:ext uri="{FF2B5EF4-FFF2-40B4-BE49-F238E27FC236}">
                    <a16:creationId xmlns:a16="http://schemas.microsoft.com/office/drawing/2014/main" id="{BCD73382-1AEC-BBBE-0E59-0F3318CD4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6790669" cy="6858000"/>
              </a:xfrm>
              <a:prstGeom prst="rect">
                <a:avLst/>
              </a:prstGeom>
            </p:spPr>
          </p:pic>
          <p:sp>
            <p:nvSpPr>
              <p:cNvPr id="14" name="Triângulo isósceles 13">
                <a:extLst>
                  <a:ext uri="{FF2B5EF4-FFF2-40B4-BE49-F238E27FC236}">
                    <a16:creationId xmlns:a16="http://schemas.microsoft.com/office/drawing/2014/main" id="{61931672-915B-E22D-03E6-7202DB1CEDAE}"/>
                  </a:ext>
                </a:extLst>
              </p:cNvPr>
              <p:cNvSpPr/>
              <p:nvPr/>
            </p:nvSpPr>
            <p:spPr>
              <a:xfrm rot="16200000" flipV="1">
                <a:off x="-1684214" y="1695655"/>
                <a:ext cx="6857998" cy="3466706"/>
              </a:xfrm>
              <a:prstGeom prst="triangle">
                <a:avLst>
                  <a:gd name="adj" fmla="val 48131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Triângulo isósceles 14">
                <a:extLst>
                  <a:ext uri="{FF2B5EF4-FFF2-40B4-BE49-F238E27FC236}">
                    <a16:creationId xmlns:a16="http://schemas.microsoft.com/office/drawing/2014/main" id="{CF9A243A-4008-8A78-2088-C844BAC28AD1}"/>
                  </a:ext>
                </a:extLst>
              </p:cNvPr>
              <p:cNvSpPr/>
              <p:nvPr/>
            </p:nvSpPr>
            <p:spPr>
              <a:xfrm flipV="1">
                <a:off x="11432" y="-4"/>
                <a:ext cx="6852870" cy="3547717"/>
              </a:xfrm>
              <a:prstGeom prst="triangle">
                <a:avLst>
                  <a:gd name="adj" fmla="val 5054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AC8E274F-061D-58EF-4F14-3B8BD43F79C4}"/>
                  </a:ext>
                </a:extLst>
              </p:cNvPr>
              <p:cNvSpPr/>
              <p:nvPr/>
            </p:nvSpPr>
            <p:spPr>
              <a:xfrm>
                <a:off x="3281941" y="2642567"/>
                <a:ext cx="1234975" cy="145087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8" name="Triângulo isósceles 7">
              <a:extLst>
                <a:ext uri="{FF2B5EF4-FFF2-40B4-BE49-F238E27FC236}">
                  <a16:creationId xmlns:a16="http://schemas.microsoft.com/office/drawing/2014/main" id="{09A56866-F60F-B0B1-58CA-77E915BFA432}"/>
                </a:ext>
              </a:extLst>
            </p:cNvPr>
            <p:cNvSpPr/>
            <p:nvPr/>
          </p:nvSpPr>
          <p:spPr>
            <a:xfrm>
              <a:off x="-236576" y="3233201"/>
              <a:ext cx="7164170" cy="3759209"/>
            </a:xfrm>
            <a:prstGeom prst="triangle">
              <a:avLst>
                <a:gd name="adj" fmla="val 5054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2" name="Google Shape;427;p24">
            <a:extLst>
              <a:ext uri="{FF2B5EF4-FFF2-40B4-BE49-F238E27FC236}">
                <a16:creationId xmlns:a16="http://schemas.microsoft.com/office/drawing/2014/main" id="{A8EF5E0F-32A4-CFA0-EF73-9BC5F2112FB4}"/>
              </a:ext>
            </a:extLst>
          </p:cNvPr>
          <p:cNvSpPr/>
          <p:nvPr/>
        </p:nvSpPr>
        <p:spPr>
          <a:xfrm flipH="1">
            <a:off x="-1" y="34534"/>
            <a:ext cx="11650133" cy="6662101"/>
          </a:xfrm>
          <a:custGeom>
            <a:avLst/>
            <a:gdLst/>
            <a:ahLst/>
            <a:cxnLst/>
            <a:rect l="l" t="t" r="r" b="b"/>
            <a:pathLst>
              <a:path w="2573654" h="2148840" extrusionOk="0">
                <a:moveTo>
                  <a:pt x="1574857" y="0"/>
                </a:moveTo>
                <a:lnTo>
                  <a:pt x="1526119" y="556"/>
                </a:lnTo>
                <a:lnTo>
                  <a:pt x="1476991" y="2969"/>
                </a:lnTo>
                <a:lnTo>
                  <a:pt x="1427532" y="7275"/>
                </a:lnTo>
                <a:lnTo>
                  <a:pt x="1377801" y="13511"/>
                </a:lnTo>
                <a:lnTo>
                  <a:pt x="1327859" y="21716"/>
                </a:lnTo>
                <a:lnTo>
                  <a:pt x="1269954" y="32751"/>
                </a:lnTo>
                <a:lnTo>
                  <a:pt x="1213638" y="44290"/>
                </a:lnTo>
                <a:lnTo>
                  <a:pt x="1158878" y="56375"/>
                </a:lnTo>
                <a:lnTo>
                  <a:pt x="1105640" y="69050"/>
                </a:lnTo>
                <a:lnTo>
                  <a:pt x="1053890" y="82356"/>
                </a:lnTo>
                <a:lnTo>
                  <a:pt x="1003594" y="96336"/>
                </a:lnTo>
                <a:lnTo>
                  <a:pt x="954719" y="111033"/>
                </a:lnTo>
                <a:lnTo>
                  <a:pt x="907230" y="126489"/>
                </a:lnTo>
                <a:lnTo>
                  <a:pt x="861094" y="142747"/>
                </a:lnTo>
                <a:lnTo>
                  <a:pt x="816277" y="159848"/>
                </a:lnTo>
                <a:lnTo>
                  <a:pt x="772745" y="177837"/>
                </a:lnTo>
                <a:lnTo>
                  <a:pt x="730465" y="196754"/>
                </a:lnTo>
                <a:lnTo>
                  <a:pt x="689401" y="216643"/>
                </a:lnTo>
                <a:lnTo>
                  <a:pt x="649522" y="237546"/>
                </a:lnTo>
                <a:lnTo>
                  <a:pt x="610793" y="259506"/>
                </a:lnTo>
                <a:lnTo>
                  <a:pt x="573179" y="282564"/>
                </a:lnTo>
                <a:lnTo>
                  <a:pt x="536648" y="306765"/>
                </a:lnTo>
                <a:lnTo>
                  <a:pt x="501165" y="332149"/>
                </a:lnTo>
                <a:lnTo>
                  <a:pt x="466697" y="358761"/>
                </a:lnTo>
                <a:lnTo>
                  <a:pt x="433210" y="386641"/>
                </a:lnTo>
                <a:lnTo>
                  <a:pt x="400670" y="415833"/>
                </a:lnTo>
                <a:lnTo>
                  <a:pt x="369043" y="446379"/>
                </a:lnTo>
                <a:lnTo>
                  <a:pt x="338295" y="478322"/>
                </a:lnTo>
                <a:lnTo>
                  <a:pt x="308393" y="511703"/>
                </a:lnTo>
                <a:lnTo>
                  <a:pt x="279303" y="546567"/>
                </a:lnTo>
                <a:lnTo>
                  <a:pt x="250990" y="582955"/>
                </a:lnTo>
                <a:lnTo>
                  <a:pt x="223422" y="620909"/>
                </a:lnTo>
                <a:lnTo>
                  <a:pt x="196564" y="660472"/>
                </a:lnTo>
                <a:lnTo>
                  <a:pt x="170382" y="701687"/>
                </a:lnTo>
                <a:lnTo>
                  <a:pt x="144844" y="744597"/>
                </a:lnTo>
                <a:lnTo>
                  <a:pt x="119914" y="789242"/>
                </a:lnTo>
                <a:lnTo>
                  <a:pt x="95559" y="835668"/>
                </a:lnTo>
                <a:lnTo>
                  <a:pt x="71745" y="883914"/>
                </a:lnTo>
                <a:lnTo>
                  <a:pt x="48438" y="934025"/>
                </a:lnTo>
                <a:lnTo>
                  <a:pt x="25606" y="986043"/>
                </a:lnTo>
                <a:lnTo>
                  <a:pt x="6520" y="1047286"/>
                </a:lnTo>
                <a:lnTo>
                  <a:pt x="0" y="1110719"/>
                </a:lnTo>
                <a:lnTo>
                  <a:pt x="1233" y="1143119"/>
                </a:lnTo>
                <a:lnTo>
                  <a:pt x="12254" y="1209005"/>
                </a:lnTo>
                <a:lnTo>
                  <a:pt x="34096" y="1275971"/>
                </a:lnTo>
                <a:lnTo>
                  <a:pt x="66064" y="1343572"/>
                </a:lnTo>
                <a:lnTo>
                  <a:pt x="85628" y="1377472"/>
                </a:lnTo>
                <a:lnTo>
                  <a:pt x="107461" y="1411365"/>
                </a:lnTo>
                <a:lnTo>
                  <a:pt x="131477" y="1445194"/>
                </a:lnTo>
                <a:lnTo>
                  <a:pt x="157589" y="1478904"/>
                </a:lnTo>
                <a:lnTo>
                  <a:pt x="185710" y="1512440"/>
                </a:lnTo>
                <a:lnTo>
                  <a:pt x="215751" y="1545745"/>
                </a:lnTo>
                <a:lnTo>
                  <a:pt x="247628" y="1578766"/>
                </a:lnTo>
                <a:lnTo>
                  <a:pt x="281251" y="1611445"/>
                </a:lnTo>
                <a:lnTo>
                  <a:pt x="316535" y="1643728"/>
                </a:lnTo>
                <a:lnTo>
                  <a:pt x="353391" y="1675558"/>
                </a:lnTo>
                <a:lnTo>
                  <a:pt x="391733" y="1706881"/>
                </a:lnTo>
                <a:lnTo>
                  <a:pt x="431474" y="1737641"/>
                </a:lnTo>
                <a:lnTo>
                  <a:pt x="472527" y="1767782"/>
                </a:lnTo>
                <a:lnTo>
                  <a:pt x="514804" y="1797249"/>
                </a:lnTo>
                <a:lnTo>
                  <a:pt x="558218" y="1825986"/>
                </a:lnTo>
                <a:lnTo>
                  <a:pt x="602682" y="1853937"/>
                </a:lnTo>
                <a:lnTo>
                  <a:pt x="648109" y="1881048"/>
                </a:lnTo>
                <a:lnTo>
                  <a:pt x="694413" y="1907262"/>
                </a:lnTo>
                <a:lnTo>
                  <a:pt x="741505" y="1932524"/>
                </a:lnTo>
                <a:lnTo>
                  <a:pt x="789298" y="1956779"/>
                </a:lnTo>
                <a:lnTo>
                  <a:pt x="837707" y="1979971"/>
                </a:lnTo>
                <a:lnTo>
                  <a:pt x="886642" y="2002044"/>
                </a:lnTo>
                <a:lnTo>
                  <a:pt x="936018" y="2022943"/>
                </a:lnTo>
                <a:lnTo>
                  <a:pt x="985747" y="2042612"/>
                </a:lnTo>
                <a:lnTo>
                  <a:pt x="1035742" y="2060996"/>
                </a:lnTo>
                <a:lnTo>
                  <a:pt x="1085915" y="2078039"/>
                </a:lnTo>
                <a:lnTo>
                  <a:pt x="1136181" y="2093686"/>
                </a:lnTo>
                <a:lnTo>
                  <a:pt x="1186451" y="2107881"/>
                </a:lnTo>
                <a:lnTo>
                  <a:pt x="1236638" y="2120569"/>
                </a:lnTo>
                <a:lnTo>
                  <a:pt x="1286656" y="2131694"/>
                </a:lnTo>
                <a:lnTo>
                  <a:pt x="1337384" y="2140573"/>
                </a:lnTo>
                <a:lnTo>
                  <a:pt x="1387128" y="2146095"/>
                </a:lnTo>
                <a:lnTo>
                  <a:pt x="1435887" y="2148380"/>
                </a:lnTo>
                <a:lnTo>
                  <a:pt x="1483659" y="2147547"/>
                </a:lnTo>
                <a:lnTo>
                  <a:pt x="1530442" y="2143716"/>
                </a:lnTo>
                <a:lnTo>
                  <a:pt x="1576233" y="2137005"/>
                </a:lnTo>
                <a:lnTo>
                  <a:pt x="1621032" y="2127536"/>
                </a:lnTo>
                <a:lnTo>
                  <a:pt x="1664835" y="2115426"/>
                </a:lnTo>
                <a:lnTo>
                  <a:pt x="1707641" y="2100796"/>
                </a:lnTo>
                <a:lnTo>
                  <a:pt x="1749447" y="2083765"/>
                </a:lnTo>
                <a:lnTo>
                  <a:pt x="1790253" y="2064453"/>
                </a:lnTo>
                <a:lnTo>
                  <a:pt x="1830055" y="2042978"/>
                </a:lnTo>
                <a:lnTo>
                  <a:pt x="1868853" y="2019461"/>
                </a:lnTo>
                <a:lnTo>
                  <a:pt x="1906642" y="1994021"/>
                </a:lnTo>
                <a:lnTo>
                  <a:pt x="1943423" y="1966778"/>
                </a:lnTo>
                <a:lnTo>
                  <a:pt x="1979193" y="1937850"/>
                </a:lnTo>
                <a:lnTo>
                  <a:pt x="2013949" y="1907358"/>
                </a:lnTo>
                <a:lnTo>
                  <a:pt x="2047690" y="1875421"/>
                </a:lnTo>
                <a:lnTo>
                  <a:pt x="2080414" y="1842158"/>
                </a:lnTo>
                <a:lnTo>
                  <a:pt x="2112118" y="1807688"/>
                </a:lnTo>
                <a:lnTo>
                  <a:pt x="2142802" y="1772133"/>
                </a:lnTo>
                <a:lnTo>
                  <a:pt x="2172462" y="1735610"/>
                </a:lnTo>
                <a:lnTo>
                  <a:pt x="2201097" y="1698239"/>
                </a:lnTo>
                <a:lnTo>
                  <a:pt x="2228704" y="1660140"/>
                </a:lnTo>
                <a:lnTo>
                  <a:pt x="2255283" y="1621432"/>
                </a:lnTo>
                <a:lnTo>
                  <a:pt x="2280830" y="1582236"/>
                </a:lnTo>
                <a:lnTo>
                  <a:pt x="2305343" y="1542669"/>
                </a:lnTo>
                <a:lnTo>
                  <a:pt x="2328822" y="1502852"/>
                </a:lnTo>
                <a:lnTo>
                  <a:pt x="2351263" y="1462904"/>
                </a:lnTo>
                <a:lnTo>
                  <a:pt x="2372665" y="1422945"/>
                </a:lnTo>
                <a:lnTo>
                  <a:pt x="2393026" y="1383094"/>
                </a:lnTo>
                <a:lnTo>
                  <a:pt x="2412343" y="1343471"/>
                </a:lnTo>
                <a:lnTo>
                  <a:pt x="2430616" y="1304194"/>
                </a:lnTo>
                <a:lnTo>
                  <a:pt x="2447840" y="1265385"/>
                </a:lnTo>
                <a:lnTo>
                  <a:pt x="2464016" y="1227161"/>
                </a:lnTo>
                <a:lnTo>
                  <a:pt x="2479140" y="1189643"/>
                </a:lnTo>
                <a:lnTo>
                  <a:pt x="2493211" y="1152950"/>
                </a:lnTo>
                <a:lnTo>
                  <a:pt x="2518185" y="1082517"/>
                </a:lnTo>
                <a:lnTo>
                  <a:pt x="2538922" y="1016818"/>
                </a:lnTo>
                <a:lnTo>
                  <a:pt x="2558033" y="943681"/>
                </a:lnTo>
                <a:lnTo>
                  <a:pt x="2565710" y="901759"/>
                </a:lnTo>
                <a:lnTo>
                  <a:pt x="2570788" y="860315"/>
                </a:lnTo>
                <a:lnTo>
                  <a:pt x="2573327" y="819385"/>
                </a:lnTo>
                <a:lnTo>
                  <a:pt x="2573386" y="779007"/>
                </a:lnTo>
                <a:lnTo>
                  <a:pt x="2571025" y="739218"/>
                </a:lnTo>
                <a:lnTo>
                  <a:pt x="2566304" y="700055"/>
                </a:lnTo>
                <a:lnTo>
                  <a:pt x="2559282" y="661556"/>
                </a:lnTo>
                <a:lnTo>
                  <a:pt x="2550018" y="623758"/>
                </a:lnTo>
                <a:lnTo>
                  <a:pt x="2538574" y="586698"/>
                </a:lnTo>
                <a:lnTo>
                  <a:pt x="2525008" y="550414"/>
                </a:lnTo>
                <a:lnTo>
                  <a:pt x="2509380" y="514942"/>
                </a:lnTo>
                <a:lnTo>
                  <a:pt x="2491750" y="480320"/>
                </a:lnTo>
                <a:lnTo>
                  <a:pt x="2472177" y="446585"/>
                </a:lnTo>
                <a:lnTo>
                  <a:pt x="2450722" y="413774"/>
                </a:lnTo>
                <a:lnTo>
                  <a:pt x="2427443" y="381926"/>
                </a:lnTo>
                <a:lnTo>
                  <a:pt x="2402401" y="351076"/>
                </a:lnTo>
                <a:lnTo>
                  <a:pt x="2375654" y="321263"/>
                </a:lnTo>
                <a:lnTo>
                  <a:pt x="2347264" y="292523"/>
                </a:lnTo>
                <a:lnTo>
                  <a:pt x="2317290" y="264894"/>
                </a:lnTo>
                <a:lnTo>
                  <a:pt x="2285790" y="238413"/>
                </a:lnTo>
                <a:lnTo>
                  <a:pt x="2252826" y="213117"/>
                </a:lnTo>
                <a:lnTo>
                  <a:pt x="2218456" y="189044"/>
                </a:lnTo>
                <a:lnTo>
                  <a:pt x="2182741" y="166231"/>
                </a:lnTo>
                <a:lnTo>
                  <a:pt x="2145740" y="144715"/>
                </a:lnTo>
                <a:lnTo>
                  <a:pt x="2107512" y="124533"/>
                </a:lnTo>
                <a:lnTo>
                  <a:pt x="2068118" y="105723"/>
                </a:lnTo>
                <a:lnTo>
                  <a:pt x="2027617" y="88322"/>
                </a:lnTo>
                <a:lnTo>
                  <a:pt x="1986068" y="72367"/>
                </a:lnTo>
                <a:lnTo>
                  <a:pt x="1943532" y="57895"/>
                </a:lnTo>
                <a:lnTo>
                  <a:pt x="1900069" y="44944"/>
                </a:lnTo>
                <a:lnTo>
                  <a:pt x="1855737" y="33552"/>
                </a:lnTo>
                <a:lnTo>
                  <a:pt x="1810596" y="23754"/>
                </a:lnTo>
                <a:lnTo>
                  <a:pt x="1764707" y="15589"/>
                </a:lnTo>
                <a:lnTo>
                  <a:pt x="1718129" y="9094"/>
                </a:lnTo>
                <a:lnTo>
                  <a:pt x="1670921" y="4306"/>
                </a:lnTo>
                <a:lnTo>
                  <a:pt x="1623144" y="1262"/>
                </a:lnTo>
                <a:lnTo>
                  <a:pt x="1574857" y="0"/>
                </a:lnTo>
                <a:close/>
              </a:path>
            </a:pathLst>
          </a:custGeom>
          <a:solidFill>
            <a:schemeClr val="accent5">
              <a:lumMod val="75000"/>
              <a:alpha val="65098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tabLst/>
              <a:defRPr/>
            </a:pPr>
            <a:endParaRPr kumimoji="0" lang="pt-BR" sz="109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65F4A33-08DF-E0C4-8435-D564497A5D91}"/>
              </a:ext>
            </a:extLst>
          </p:cNvPr>
          <p:cNvSpPr txBox="1"/>
          <p:nvPr/>
        </p:nvSpPr>
        <p:spPr>
          <a:xfrm>
            <a:off x="1089215" y="442846"/>
            <a:ext cx="10573131" cy="895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             </a:t>
            </a:r>
            <a:r>
              <a:rPr lang="pt-BR" sz="2800" b="1" dirty="0">
                <a:solidFill>
                  <a:srgbClr val="FFFF00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FINANCEIRO </a:t>
            </a:r>
            <a:r>
              <a:rPr lang="pt-BR" sz="2800" b="1" dirty="0">
                <a:solidFill>
                  <a:srgbClr val="FFFF00"/>
                </a:solidFill>
                <a:latin typeface="Abadi" panose="020B0604020104020204" pitchFamily="34" charset="0"/>
                <a:ea typeface="Arial"/>
                <a:cs typeface="Calibri"/>
                <a:sym typeface="Calibri"/>
              </a:rPr>
              <a:t>– RESULTADOS 4D</a:t>
            </a:r>
          </a:p>
          <a:p>
            <a:pPr lvl="0">
              <a:defRPr/>
            </a:pPr>
            <a:endParaRPr lang="pt-BR" sz="1400" b="1" dirty="0">
              <a:solidFill>
                <a:srgbClr val="FFFF00"/>
              </a:solidFill>
              <a:latin typeface="Abadi" panose="020B0604020104020204" pitchFamily="34" charset="0"/>
              <a:ea typeface="Arial"/>
              <a:cs typeface="Calibri"/>
              <a:sym typeface="Calibri"/>
            </a:endParaRPr>
          </a:p>
          <a:p>
            <a:pPr lvl="0">
              <a:spcAft>
                <a:spcPts val="900"/>
              </a:spcAft>
              <a:defRPr/>
            </a:pPr>
            <a:r>
              <a:rPr lang="pt-BR" sz="28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Outro mundo novo para registrar : o virtual</a:t>
            </a:r>
          </a:p>
          <a:p>
            <a:pPr>
              <a:spcAft>
                <a:spcPts val="900"/>
              </a:spcAft>
              <a:defRPr/>
            </a:pPr>
            <a:r>
              <a:rPr lang="pt-BR" sz="28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Novos produtos e serviços </a:t>
            </a:r>
          </a:p>
          <a:p>
            <a:pPr>
              <a:spcAft>
                <a:spcPts val="900"/>
              </a:spcAft>
              <a:defRPr/>
            </a:pPr>
            <a:r>
              <a:rPr lang="pt-BR" sz="28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Atento à blockchain, </a:t>
            </a:r>
            <a:r>
              <a:rPr lang="pt-BR" sz="2800" b="1" dirty="0" err="1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tolkenização</a:t>
            </a:r>
            <a:r>
              <a:rPr lang="pt-BR" sz="28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, novas moedas </a:t>
            </a:r>
          </a:p>
          <a:p>
            <a:pPr>
              <a:spcAft>
                <a:spcPts val="900"/>
              </a:spcAft>
              <a:defRPr/>
            </a:pPr>
            <a:r>
              <a:rPr lang="pt-BR" sz="28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Dados :  wallet de usuários e da organização</a:t>
            </a:r>
          </a:p>
          <a:p>
            <a:pPr>
              <a:spcAft>
                <a:spcPts val="900"/>
              </a:spcAft>
              <a:defRPr/>
            </a:pPr>
            <a:r>
              <a:rPr lang="pt-BR" sz="28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Dados = credibilidade = crédito</a:t>
            </a:r>
          </a:p>
          <a:p>
            <a:pPr>
              <a:spcAft>
                <a:spcPts val="900"/>
              </a:spcAft>
              <a:defRPr/>
            </a:pPr>
            <a:r>
              <a:rPr lang="pt-BR" sz="28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Valor e resultado além do monetário (4D) </a:t>
            </a:r>
          </a:p>
          <a:p>
            <a:pPr>
              <a:spcAft>
                <a:spcPts val="900"/>
              </a:spcAft>
              <a:defRPr/>
            </a:pPr>
            <a:r>
              <a:rPr lang="pt-BR" sz="28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Desigualdade social é o vetor das revoluções </a:t>
            </a:r>
          </a:p>
          <a:p>
            <a:pPr>
              <a:spcAft>
                <a:spcPts val="600"/>
              </a:spcAft>
              <a:defRPr/>
            </a:pPr>
            <a:endParaRPr lang="pt-BR" sz="2800" b="1" dirty="0">
              <a:solidFill>
                <a:prstClr val="white">
                  <a:lumMod val="95000"/>
                </a:prstClr>
              </a:solidFill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>
              <a:spcAft>
                <a:spcPts val="600"/>
              </a:spcAft>
              <a:defRPr/>
            </a:pPr>
            <a:endParaRPr lang="pt-BR" sz="2800" b="1" dirty="0">
              <a:solidFill>
                <a:prstClr val="white">
                  <a:lumMod val="95000"/>
                </a:prstClr>
              </a:solidFill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>
              <a:spcAft>
                <a:spcPts val="600"/>
              </a:spcAft>
              <a:defRPr/>
            </a:pPr>
            <a:endParaRPr lang="pt-BR" sz="2800" b="1" dirty="0">
              <a:solidFill>
                <a:prstClr val="white">
                  <a:lumMod val="95000"/>
                </a:prstClr>
              </a:solidFill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>
              <a:spcAft>
                <a:spcPts val="600"/>
              </a:spcAft>
              <a:defRPr/>
            </a:pPr>
            <a:endParaRPr lang="pt-BR" sz="2800" b="1" dirty="0">
              <a:solidFill>
                <a:prstClr val="white">
                  <a:lumMod val="95000"/>
                </a:prstClr>
              </a:solidFill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>
              <a:defRPr/>
            </a:pPr>
            <a:endParaRPr lang="pt-BR" sz="2800" b="1" dirty="0">
              <a:solidFill>
                <a:prstClr val="white">
                  <a:lumMod val="95000"/>
                </a:prstClr>
              </a:solidFill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>
              <a:defRPr/>
            </a:pPr>
            <a:endParaRPr lang="pt-BR" sz="2800" b="1" dirty="0">
              <a:solidFill>
                <a:prstClr val="white">
                  <a:lumMod val="95000"/>
                </a:prstClr>
              </a:solidFill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lvl="0">
              <a:defRPr/>
            </a:pPr>
            <a:endParaRPr lang="pt-BR" sz="3200" b="1" dirty="0">
              <a:solidFill>
                <a:prstClr val="white">
                  <a:lumMod val="95000"/>
                </a:prstClr>
              </a:solidFill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lvl="0">
              <a:defRPr/>
            </a:pPr>
            <a:endParaRPr lang="pt-BR" sz="2800" b="1" dirty="0">
              <a:solidFill>
                <a:prstClr val="white">
                  <a:lumMod val="95000"/>
                </a:prstClr>
              </a:solidFill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256889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425" tIns="27213" rIns="54425" bIns="27213"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10800546" y="-3387757"/>
            <a:ext cx="10979673" cy="4454061"/>
          </a:xfrm>
          <a:prstGeom prst="rect">
            <a:avLst/>
          </a:prstGeom>
          <a:noFill/>
          <a:ln>
            <a:noFill/>
          </a:ln>
        </p:spPr>
        <p:txBody>
          <a:bodyPr vert="horz" lIns="108832" tIns="54401" rIns="108832" bIns="54401" rtlCol="0" anchor="ctr" anchorCtr="0">
            <a:noAutofit/>
          </a:bodyPr>
          <a:lstStyle/>
          <a:p>
            <a:pPr eaLnBrk="0" hangingPunct="0"/>
            <a:br>
              <a:rPr lang="en-US" sz="4300" b="1" dirty="0">
                <a:solidFill>
                  <a:schemeClr val="bg1"/>
                </a:solidFill>
                <a:latin typeface="Agency FB" pitchFamily="34" charset="0"/>
              </a:rPr>
            </a:br>
            <a:br>
              <a:rPr lang="en-US" sz="4300" b="1" dirty="0">
                <a:solidFill>
                  <a:schemeClr val="bg1"/>
                </a:solidFill>
                <a:latin typeface="Agency FB" pitchFamily="34" charset="0"/>
              </a:rPr>
            </a:br>
            <a:br>
              <a:rPr lang="pt-BR" sz="3800" dirty="0">
                <a:solidFill>
                  <a:schemeClr val="bg1"/>
                </a:solidFill>
                <a:latin typeface="Agency FB" pitchFamily="34" charset="0"/>
              </a:rPr>
            </a:br>
            <a:br>
              <a:rPr lang="pt-BR" sz="4800" u="sng" dirty="0">
                <a:solidFill>
                  <a:schemeClr val="bg1"/>
                </a:solidFill>
              </a:rPr>
            </a:br>
            <a:br>
              <a:rPr lang="pt-BR" sz="1300" u="sng" dirty="0">
                <a:solidFill>
                  <a:schemeClr val="bg1"/>
                </a:solidFill>
              </a:rPr>
            </a:br>
            <a:endParaRPr lang="pt-BR" sz="29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36" r="22002"/>
          <a:stretch/>
        </p:blipFill>
        <p:spPr>
          <a:xfrm>
            <a:off x="0" y="0"/>
            <a:ext cx="12213021" cy="6858000"/>
          </a:xfrm>
          <a:prstGeom prst="rect">
            <a:avLst/>
          </a:prstGeom>
        </p:spPr>
      </p:pic>
      <p:sp>
        <p:nvSpPr>
          <p:cNvPr id="27" name="Text Box 5">
            <a:extLst>
              <a:ext uri="{FF2B5EF4-FFF2-40B4-BE49-F238E27FC236}">
                <a16:creationId xmlns:a16="http://schemas.microsoft.com/office/drawing/2014/main" id="{E0803DB8-D657-43A9-B96F-1EEB881D6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9581" y="2217071"/>
            <a:ext cx="5134903" cy="227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121917" bIns="60959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Financeira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2F1444"/>
                </a:solidFill>
                <a:effectLst/>
                <a:highlight>
                  <a:srgbClr val="C0C0C0"/>
                </a:highligh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OTIMIZA E GERA MAIS 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Tempo e valor 4D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social, ambiental,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cultural, financeiro</a:t>
            </a:r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6AAE9816-1F8E-43FA-AC37-2BAC6719F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626" y="246131"/>
            <a:ext cx="6720747" cy="141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121917" bIns="6095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Social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2F1444"/>
                </a:solidFill>
                <a:effectLst/>
                <a:highlight>
                  <a:srgbClr val="C0C0C0"/>
                </a:highligh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OTIMIZA E GERA MAIS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estruturas e gestão do coletivo</a:t>
            </a: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6F0F0CF6-E43E-4198-BA58-E2F8BB117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642" y="4518990"/>
            <a:ext cx="6432715" cy="184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121917" bIns="60959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Cultural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OTIMIZA E GERA MAIS ?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conhecimento, experiência, valores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44B2C512-8C2F-4AFF-9143-1C5263B3A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516" y="2219380"/>
            <a:ext cx="4416472" cy="229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121917" bIns="6095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Ambiental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OTIMIZA E GERA MAIS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Infraestrutura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tecno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natural </a:t>
            </a:r>
          </a:p>
          <a:p>
            <a:pPr marL="0" marR="0" lvl="0" indent="0" algn="ctr" defTabSz="914400" rtl="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740213F-A503-4612-A9D9-BDA7D254FD74}"/>
              </a:ext>
            </a:extLst>
          </p:cNvPr>
          <p:cNvSpPr/>
          <p:nvPr/>
        </p:nvSpPr>
        <p:spPr>
          <a:xfrm>
            <a:off x="4691504" y="2619802"/>
            <a:ext cx="3025832" cy="1940289"/>
          </a:xfrm>
          <a:prstGeom prst="ellipse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RECURSOS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4D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9EC7AA41-6AE9-4AFA-ACF2-D12A9419D069}"/>
              </a:ext>
            </a:extLst>
          </p:cNvPr>
          <p:cNvSpPr/>
          <p:nvPr/>
        </p:nvSpPr>
        <p:spPr>
          <a:xfrm>
            <a:off x="4449679" y="2599156"/>
            <a:ext cx="3313662" cy="1936561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RESULTADOS 4D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3BC9726-E778-4B0F-B918-6761880442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10" b="-1"/>
          <a:stretch/>
        </p:blipFill>
        <p:spPr>
          <a:xfrm>
            <a:off x="10229622" y="6365647"/>
            <a:ext cx="1728011" cy="23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000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Agrupar 33">
            <a:extLst>
              <a:ext uri="{FF2B5EF4-FFF2-40B4-BE49-F238E27FC236}">
                <a16:creationId xmlns:a16="http://schemas.microsoft.com/office/drawing/2014/main" id="{60214C5E-5E7D-C57B-D124-C6F87750930B}"/>
              </a:ext>
            </a:extLst>
          </p:cNvPr>
          <p:cNvGrpSpPr/>
          <p:nvPr/>
        </p:nvGrpSpPr>
        <p:grpSpPr>
          <a:xfrm>
            <a:off x="0" y="25461"/>
            <a:ext cx="12192000" cy="6947209"/>
            <a:chOff x="-560238" y="-1299167"/>
            <a:chExt cx="12191999" cy="6870957"/>
          </a:xfrm>
        </p:grpSpPr>
        <p:pic>
          <p:nvPicPr>
            <p:cNvPr id="35" name="Imagem 34" descr="Fogos de artifício no céu&#10;&#10;Descrição gerada automaticamente com confiança média">
              <a:extLst>
                <a:ext uri="{FF2B5EF4-FFF2-40B4-BE49-F238E27FC236}">
                  <a16:creationId xmlns:a16="http://schemas.microsoft.com/office/drawing/2014/main" id="{BC25CFCD-3DA8-4E79-2A9B-57103BC13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72"/>
            <a:stretch/>
          </p:blipFill>
          <p:spPr>
            <a:xfrm>
              <a:off x="-560237" y="-1299167"/>
              <a:ext cx="12191998" cy="6858001"/>
            </a:xfrm>
            <a:prstGeom prst="rect">
              <a:avLst/>
            </a:prstGeom>
            <a:ln>
              <a:noFill/>
              <a:prstDash val="sysDash"/>
            </a:ln>
          </p:spPr>
        </p:pic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C26A7B26-CB0A-900D-7BC9-3D4D08EEF6A9}"/>
                </a:ext>
              </a:extLst>
            </p:cNvPr>
            <p:cNvSpPr/>
            <p:nvPr/>
          </p:nvSpPr>
          <p:spPr>
            <a:xfrm>
              <a:off x="-560238" y="-1286211"/>
              <a:ext cx="12191999" cy="6858001"/>
            </a:xfrm>
            <a:prstGeom prst="rect">
              <a:avLst/>
            </a:prstGeom>
            <a:solidFill>
              <a:srgbClr val="262626">
                <a:alpha val="70980"/>
              </a:srgb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47A95380-01B6-46FE-8593-980254FC4A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3000"/>
                    </a14:imgEffect>
                  </a14:imgLayer>
                </a14:imgProps>
              </a:ext>
            </a:extLst>
          </a:blip>
          <a:srcRect l="82489" t="26584" r="6125" b="13056"/>
          <a:stretch/>
        </p:blipFill>
        <p:spPr>
          <a:xfrm>
            <a:off x="10458324" y="11761"/>
            <a:ext cx="1702085" cy="477648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BCB3031-2AA6-4BC5-8C28-EF49B74BC9F3}"/>
              </a:ext>
            </a:extLst>
          </p:cNvPr>
          <p:cNvSpPr txBox="1"/>
          <p:nvPr/>
        </p:nvSpPr>
        <p:spPr>
          <a:xfrm>
            <a:off x="6734637" y="4601252"/>
            <a:ext cx="347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140EF95-F330-48A5-BF26-116841DAB6E5}"/>
              </a:ext>
            </a:extLst>
          </p:cNvPr>
          <p:cNvSpPr txBox="1"/>
          <p:nvPr/>
        </p:nvSpPr>
        <p:spPr>
          <a:xfrm>
            <a:off x="664992" y="5997265"/>
            <a:ext cx="4261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DISTRIBUÍDO/PRAÇA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Diversidade + Resiliência 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0BE3AE7-BE9A-4E53-97C1-69A5C1D7A905}"/>
              </a:ext>
            </a:extLst>
          </p:cNvPr>
          <p:cNvSpPr txBox="1"/>
          <p:nvPr/>
        </p:nvSpPr>
        <p:spPr>
          <a:xfrm>
            <a:off x="3403649" y="1372219"/>
            <a:ext cx="185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ESPAÇO DE VIABILIDADE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E9C9333-816E-43C3-A9E3-F068FED2AA38}"/>
              </a:ext>
            </a:extLst>
          </p:cNvPr>
          <p:cNvSpPr txBox="1"/>
          <p:nvPr/>
        </p:nvSpPr>
        <p:spPr>
          <a:xfrm>
            <a:off x="5254178" y="3022013"/>
            <a:ext cx="3176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25C6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Tendência a instabilidade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18B52E0-6E57-4FFC-85DC-BF38A59FC259}"/>
              </a:ext>
            </a:extLst>
          </p:cNvPr>
          <p:cNvSpPr txBox="1"/>
          <p:nvPr/>
        </p:nvSpPr>
        <p:spPr>
          <a:xfrm>
            <a:off x="7159667" y="69935"/>
            <a:ext cx="31766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LEI DA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SUSTENTABILIDADE DOS SISTEMAS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C4C0891-57C2-4BF4-940D-ACAB92E99B80}"/>
              </a:ext>
            </a:extLst>
          </p:cNvPr>
          <p:cNvSpPr txBox="1"/>
          <p:nvPr/>
        </p:nvSpPr>
        <p:spPr>
          <a:xfrm>
            <a:off x="3277297" y="182328"/>
            <a:ext cx="1976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Optimum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D059B44-1E38-49B9-A7AE-68E407AD0CCB}"/>
              </a:ext>
            </a:extLst>
          </p:cNvPr>
          <p:cNvSpPr txBox="1"/>
          <p:nvPr/>
        </p:nvSpPr>
        <p:spPr>
          <a:xfrm>
            <a:off x="5916136" y="5995552"/>
            <a:ext cx="4420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5C6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CENTRALIZADO/ TORRE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5C6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Padronização + Eficiência 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25C6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eta: para Cima 21">
            <a:extLst>
              <a:ext uri="{FF2B5EF4-FFF2-40B4-BE49-F238E27FC236}">
                <a16:creationId xmlns:a16="http://schemas.microsoft.com/office/drawing/2014/main" id="{215B829E-08CC-F424-AE1A-187388BBE7CB}"/>
              </a:ext>
            </a:extLst>
          </p:cNvPr>
          <p:cNvSpPr/>
          <p:nvPr/>
        </p:nvSpPr>
        <p:spPr>
          <a:xfrm>
            <a:off x="307948" y="780864"/>
            <a:ext cx="224774" cy="5266881"/>
          </a:xfrm>
          <a:prstGeom prst="upArrow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23FB72E-CCC9-2FF3-DBBF-FF13542D5475}"/>
              </a:ext>
            </a:extLst>
          </p:cNvPr>
          <p:cNvSpPr txBox="1"/>
          <p:nvPr/>
        </p:nvSpPr>
        <p:spPr>
          <a:xfrm rot="16200000">
            <a:off x="-432295" y="1719848"/>
            <a:ext cx="2275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SUSTENTABILIDADE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0E23020-7569-6B92-F9F6-81750BD461A4}"/>
              </a:ext>
            </a:extLst>
          </p:cNvPr>
          <p:cNvSpPr txBox="1"/>
          <p:nvPr/>
        </p:nvSpPr>
        <p:spPr>
          <a:xfrm>
            <a:off x="10411860" y="5498320"/>
            <a:ext cx="1419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4796956-6F0A-6F88-FA63-18A1451C9FBA}"/>
              </a:ext>
            </a:extLst>
          </p:cNvPr>
          <p:cNvSpPr txBox="1"/>
          <p:nvPr/>
        </p:nvSpPr>
        <p:spPr>
          <a:xfrm>
            <a:off x="-82699" y="193247"/>
            <a:ext cx="139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100%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89B5F6A-7F3A-747E-C7E5-847503DA085D}"/>
              </a:ext>
            </a:extLst>
          </p:cNvPr>
          <p:cNvSpPr txBox="1"/>
          <p:nvPr/>
        </p:nvSpPr>
        <p:spPr>
          <a:xfrm>
            <a:off x="-153151" y="6153487"/>
            <a:ext cx="139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0%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Tinta 27">
                <a:extLst>
                  <a:ext uri="{FF2B5EF4-FFF2-40B4-BE49-F238E27FC236}">
                    <a16:creationId xmlns:a16="http://schemas.microsoft.com/office/drawing/2014/main" id="{ADF26C81-44D1-2DF4-E6A7-97B0BB05F38F}"/>
                  </a:ext>
                </a:extLst>
              </p14:cNvPr>
              <p14:cNvContentPartPr/>
              <p14:nvPr/>
            </p14:nvContentPartPr>
            <p14:xfrm>
              <a:off x="893776" y="884850"/>
              <a:ext cx="3298899" cy="5038512"/>
            </p14:xfrm>
          </p:contentPart>
        </mc:Choice>
        <mc:Fallback xmlns="">
          <p:pic>
            <p:nvPicPr>
              <p:cNvPr id="28" name="Tinta 27">
                <a:extLst>
                  <a:ext uri="{FF2B5EF4-FFF2-40B4-BE49-F238E27FC236}">
                    <a16:creationId xmlns:a16="http://schemas.microsoft.com/office/drawing/2014/main" id="{ADF26C81-44D1-2DF4-E6A7-97B0BB05F38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1132" y="822211"/>
                <a:ext cx="3424547" cy="51641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" name="Tinta 28">
                <a:extLst>
                  <a:ext uri="{FF2B5EF4-FFF2-40B4-BE49-F238E27FC236}">
                    <a16:creationId xmlns:a16="http://schemas.microsoft.com/office/drawing/2014/main" id="{E9D6C087-2E32-EA48-2C45-5022D4FEDFD7}"/>
                  </a:ext>
                </a:extLst>
              </p14:cNvPr>
              <p14:cNvContentPartPr/>
              <p14:nvPr/>
            </p14:nvContentPartPr>
            <p14:xfrm>
              <a:off x="4160456" y="845082"/>
              <a:ext cx="5799918" cy="5077416"/>
            </p14:xfrm>
          </p:contentPart>
        </mc:Choice>
        <mc:Fallback xmlns="">
          <p:pic>
            <p:nvPicPr>
              <p:cNvPr id="29" name="Tinta 28">
                <a:extLst>
                  <a:ext uri="{FF2B5EF4-FFF2-40B4-BE49-F238E27FC236}">
                    <a16:creationId xmlns:a16="http://schemas.microsoft.com/office/drawing/2014/main" id="{E9D6C087-2E32-EA48-2C45-5022D4FEDFD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97816" y="782082"/>
                <a:ext cx="5925557" cy="5203055"/>
              </a:xfrm>
              <a:prstGeom prst="rect">
                <a:avLst/>
              </a:prstGeom>
            </p:spPr>
          </p:pic>
        </mc:Fallback>
      </mc:AlternateContent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EB036F77-3F6B-0130-2A74-B9DF03605CB1}"/>
              </a:ext>
            </a:extLst>
          </p:cNvPr>
          <p:cNvCxnSpPr/>
          <p:nvPr/>
        </p:nvCxnSpPr>
        <p:spPr>
          <a:xfrm>
            <a:off x="2979602" y="796433"/>
            <a:ext cx="0" cy="4982647"/>
          </a:xfrm>
          <a:prstGeom prst="line">
            <a:avLst/>
          </a:prstGeom>
          <a:ln w="38100">
            <a:solidFill>
              <a:srgbClr val="66FF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F2D15CEF-9F28-C84F-C76F-D56291F48EF1}"/>
              </a:ext>
            </a:extLst>
          </p:cNvPr>
          <p:cNvCxnSpPr/>
          <p:nvPr/>
        </p:nvCxnSpPr>
        <p:spPr>
          <a:xfrm>
            <a:off x="5570257" y="833153"/>
            <a:ext cx="0" cy="4982647"/>
          </a:xfrm>
          <a:prstGeom prst="line">
            <a:avLst/>
          </a:prstGeom>
          <a:ln w="38100">
            <a:solidFill>
              <a:srgbClr val="66FF6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ipse 32">
            <a:extLst>
              <a:ext uri="{FF2B5EF4-FFF2-40B4-BE49-F238E27FC236}">
                <a16:creationId xmlns:a16="http://schemas.microsoft.com/office/drawing/2014/main" id="{14C2677B-60D6-AA51-15CA-DBF2A8DF976B}"/>
              </a:ext>
            </a:extLst>
          </p:cNvPr>
          <p:cNvSpPr/>
          <p:nvPr/>
        </p:nvSpPr>
        <p:spPr>
          <a:xfrm>
            <a:off x="3924352" y="686719"/>
            <a:ext cx="484785" cy="441815"/>
          </a:xfrm>
          <a:prstGeom prst="ellipse">
            <a:avLst/>
          </a:prstGeom>
          <a:solidFill>
            <a:srgbClr val="66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3B1D1329-4071-B646-894E-DA992A520251}"/>
              </a:ext>
            </a:extLst>
          </p:cNvPr>
          <p:cNvSpPr/>
          <p:nvPr/>
        </p:nvSpPr>
        <p:spPr>
          <a:xfrm>
            <a:off x="358299" y="5904980"/>
            <a:ext cx="11043465" cy="170803"/>
          </a:xfrm>
          <a:prstGeom prst="rightArrow">
            <a:avLst>
              <a:gd name="adj1" fmla="val 53333"/>
              <a:gd name="adj2" fmla="val 50000"/>
            </a:avLst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013C061-99A9-42E7-90A9-CC4E857F677F}"/>
              </a:ext>
            </a:extLst>
          </p:cNvPr>
          <p:cNvSpPr txBox="1"/>
          <p:nvPr/>
        </p:nvSpPr>
        <p:spPr>
          <a:xfrm>
            <a:off x="1654401" y="3022013"/>
            <a:ext cx="2316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Tendência a estagnação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2D9911F-E00A-7FBA-4771-2675DB835396}"/>
              </a:ext>
            </a:extLst>
          </p:cNvPr>
          <p:cNvGrpSpPr/>
          <p:nvPr/>
        </p:nvGrpSpPr>
        <p:grpSpPr>
          <a:xfrm>
            <a:off x="3403649" y="4132076"/>
            <a:ext cx="1544566" cy="1544566"/>
            <a:chOff x="5323717" y="1413999"/>
            <a:chExt cx="1544566" cy="1544566"/>
          </a:xfrm>
        </p:grpSpPr>
        <p:pic>
          <p:nvPicPr>
            <p:cNvPr id="3" name="Picture 2" descr="yin yang Icon 2042621">
              <a:extLst>
                <a:ext uri="{FF2B5EF4-FFF2-40B4-BE49-F238E27FC236}">
                  <a16:creationId xmlns:a16="http://schemas.microsoft.com/office/drawing/2014/main" id="{C29084DC-ADE8-7CBA-CA7A-6BFC389EAE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4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457960">
              <a:off x="5323717" y="1413999"/>
              <a:ext cx="1544566" cy="1544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Tinta 6">
                  <a:extLst>
                    <a:ext uri="{FF2B5EF4-FFF2-40B4-BE49-F238E27FC236}">
                      <a16:creationId xmlns:a16="http://schemas.microsoft.com/office/drawing/2014/main" id="{5BFBCE59-95D1-F5FB-FDBB-9A63E36A638D}"/>
                    </a:ext>
                  </a:extLst>
                </p14:cNvPr>
                <p14:cNvContentPartPr/>
                <p14:nvPr/>
              </p14:nvContentPartPr>
              <p14:xfrm>
                <a:off x="5757517" y="2546395"/>
                <a:ext cx="648720" cy="223200"/>
              </p14:xfrm>
            </p:contentPart>
          </mc:Choice>
          <mc:Fallback xmlns="">
            <p:pic>
              <p:nvPicPr>
                <p:cNvPr id="7" name="Tinta 6">
                  <a:extLst>
                    <a:ext uri="{FF2B5EF4-FFF2-40B4-BE49-F238E27FC236}">
                      <a16:creationId xmlns:a16="http://schemas.microsoft.com/office/drawing/2014/main" id="{5BFBCE59-95D1-F5FB-FDBB-9A63E36A638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721517" y="2510755"/>
                  <a:ext cx="720360" cy="294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4569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5" grpId="0"/>
      <p:bldP spid="17" grpId="0"/>
      <p:bldP spid="22" grpId="0" animBg="1"/>
      <p:bldP spid="24" grpId="0"/>
      <p:bldP spid="25" grpId="0"/>
      <p:bldP spid="26" grpId="0"/>
      <p:bldP spid="27" grpId="0"/>
      <p:bldP spid="33" grpId="0" animBg="1"/>
      <p:bldP spid="23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AC748DAC-1391-4F19-BBD1-2B9DE7E4F2C2}"/>
              </a:ext>
            </a:extLst>
          </p:cNvPr>
          <p:cNvGrpSpPr/>
          <p:nvPr/>
        </p:nvGrpSpPr>
        <p:grpSpPr>
          <a:xfrm>
            <a:off x="-16855" y="-1"/>
            <a:ext cx="12202414" cy="6858001"/>
            <a:chOff x="16098" y="4985"/>
            <a:chExt cx="12202414" cy="6858001"/>
          </a:xfrm>
        </p:grpSpPr>
        <p:pic>
          <p:nvPicPr>
            <p:cNvPr id="3" name="Imagem 2" descr="Tela de computador&#10;&#10;Descrição gerada automaticamente com confiança média">
              <a:extLst>
                <a:ext uri="{FF2B5EF4-FFF2-40B4-BE49-F238E27FC236}">
                  <a16:creationId xmlns:a16="http://schemas.microsoft.com/office/drawing/2014/main" id="{F6ACA5F6-8A9A-4F29-8AC2-D0C515B89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2" y="4985"/>
              <a:ext cx="12192000" cy="6858001"/>
            </a:xfrm>
            <a:prstGeom prst="rect">
              <a:avLst/>
            </a:prstGeom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E93DAFE1-62A2-4C9F-8B0A-1E1DF08873FC}"/>
                </a:ext>
              </a:extLst>
            </p:cNvPr>
            <p:cNvSpPr/>
            <p:nvPr/>
          </p:nvSpPr>
          <p:spPr>
            <a:xfrm>
              <a:off x="16098" y="4985"/>
              <a:ext cx="12191999" cy="6858001"/>
            </a:xfrm>
            <a:prstGeom prst="rect">
              <a:avLst/>
            </a:prstGeom>
            <a:solidFill>
              <a:schemeClr val="tx1">
                <a:lumMod val="5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Elipse 4">
            <a:extLst>
              <a:ext uri="{FF2B5EF4-FFF2-40B4-BE49-F238E27FC236}">
                <a16:creationId xmlns:a16="http://schemas.microsoft.com/office/drawing/2014/main" id="{89CDE2AC-6FC0-43A8-A278-C6E60B729CFA}"/>
              </a:ext>
            </a:extLst>
          </p:cNvPr>
          <p:cNvSpPr/>
          <p:nvPr/>
        </p:nvSpPr>
        <p:spPr>
          <a:xfrm>
            <a:off x="1348409" y="740705"/>
            <a:ext cx="10754139" cy="6077167"/>
          </a:xfrm>
          <a:prstGeom prst="ellipse">
            <a:avLst/>
          </a:prstGeom>
          <a:solidFill>
            <a:srgbClr val="2F7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B248D2F7-4835-4712-A149-6B337A9C0125}"/>
              </a:ext>
            </a:extLst>
          </p:cNvPr>
          <p:cNvSpPr/>
          <p:nvPr/>
        </p:nvSpPr>
        <p:spPr>
          <a:xfrm>
            <a:off x="4969631" y="185932"/>
            <a:ext cx="6395467" cy="4029067"/>
          </a:xfrm>
          <a:prstGeom prst="ellipse">
            <a:avLst/>
          </a:prstGeom>
          <a:solidFill>
            <a:srgbClr val="00B8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11579B7-23D1-4038-8DAF-ED36BD42FC39}"/>
              </a:ext>
            </a:extLst>
          </p:cNvPr>
          <p:cNvSpPr/>
          <p:nvPr/>
        </p:nvSpPr>
        <p:spPr>
          <a:xfrm>
            <a:off x="5992379" y="3359700"/>
            <a:ext cx="4374916" cy="3312368"/>
          </a:xfrm>
          <a:prstGeom prst="ellipse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C5DB4CB-3458-40B7-91AB-7B671DBA91D4}"/>
              </a:ext>
            </a:extLst>
          </p:cNvPr>
          <p:cNvSpPr txBox="1"/>
          <p:nvPr/>
        </p:nvSpPr>
        <p:spPr>
          <a:xfrm>
            <a:off x="2222990" y="2270392"/>
            <a:ext cx="27002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FUTUROS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DESEJÁVEIS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BDD6D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CRIATIVO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FBDD6D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7A6CD27-7C4A-4FE5-9C90-15612B8384B8}"/>
              </a:ext>
            </a:extLst>
          </p:cNvPr>
          <p:cNvSpPr txBox="1"/>
          <p:nvPr/>
        </p:nvSpPr>
        <p:spPr>
          <a:xfrm>
            <a:off x="6771364" y="3693063"/>
            <a:ext cx="33488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FUTUROS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PROVÁVEIS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BDD6D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PALIATIVO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FBDD6D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A52CC94-4729-43CC-9816-F72B70D1B552}"/>
              </a:ext>
            </a:extLst>
          </p:cNvPr>
          <p:cNvSpPr txBox="1"/>
          <p:nvPr/>
        </p:nvSpPr>
        <p:spPr>
          <a:xfrm>
            <a:off x="7095599" y="483131"/>
            <a:ext cx="3655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FUTUROS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POSSÍVEIS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PREVENTIVO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27D4BED-77CA-47A3-886A-37E4F9A0A031}"/>
              </a:ext>
            </a:extLst>
          </p:cNvPr>
          <p:cNvSpPr txBox="1"/>
          <p:nvPr/>
        </p:nvSpPr>
        <p:spPr>
          <a:xfrm>
            <a:off x="245191" y="220784"/>
            <a:ext cx="4704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TIPOS de FUTUROS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9FC1205-913C-4811-98A4-CD9B94F3B9B1}"/>
              </a:ext>
            </a:extLst>
          </p:cNvPr>
          <p:cNvSpPr/>
          <p:nvPr/>
        </p:nvSpPr>
        <p:spPr>
          <a:xfrm>
            <a:off x="4604392" y="2370908"/>
            <a:ext cx="2052866" cy="2677656"/>
          </a:xfrm>
          <a:prstGeom prst="ellipse">
            <a:avLst/>
          </a:prstGeom>
          <a:solidFill>
            <a:srgbClr val="D9D9D9">
              <a:alpha val="72157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D9AF2AC-6FBD-435B-B440-80D00F5E0A2B}"/>
              </a:ext>
            </a:extLst>
          </p:cNvPr>
          <p:cNvSpPr txBox="1"/>
          <p:nvPr/>
        </p:nvSpPr>
        <p:spPr>
          <a:xfrm>
            <a:off x="4876791" y="3178333"/>
            <a:ext cx="1976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ESPAÇO DAS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POSSIBILIDADES</a:t>
            </a:r>
          </a:p>
        </p:txBody>
      </p:sp>
      <p:pic>
        <p:nvPicPr>
          <p:cNvPr id="17" name="Google Shape;56;p13">
            <a:extLst>
              <a:ext uri="{FF2B5EF4-FFF2-40B4-BE49-F238E27FC236}">
                <a16:creationId xmlns:a16="http://schemas.microsoft.com/office/drawing/2014/main" id="{692AB8A7-4F09-7D06-04DD-71F016216511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1000"/>
                    </a14:imgEffect>
                  </a14:imgLayer>
                </a14:imgProps>
              </a:ext>
            </a:extLst>
          </a:blip>
          <a:srcRect r="27432"/>
          <a:stretch/>
        </p:blipFill>
        <p:spPr>
          <a:xfrm>
            <a:off x="10904706" y="6340967"/>
            <a:ext cx="1138136" cy="3285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1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2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Agrupar 600">
            <a:extLst>
              <a:ext uri="{FF2B5EF4-FFF2-40B4-BE49-F238E27FC236}">
                <a16:creationId xmlns:a16="http://schemas.microsoft.com/office/drawing/2014/main" id="{01B21BC5-7358-45D8-8BFC-C13DA435B843}"/>
              </a:ext>
            </a:extLst>
          </p:cNvPr>
          <p:cNvGrpSpPr/>
          <p:nvPr/>
        </p:nvGrpSpPr>
        <p:grpSpPr>
          <a:xfrm>
            <a:off x="1" y="31241"/>
            <a:ext cx="12191999" cy="6858002"/>
            <a:chOff x="-1" y="-1"/>
            <a:chExt cx="12191999" cy="6858002"/>
          </a:xfrm>
        </p:grpSpPr>
        <p:pic>
          <p:nvPicPr>
            <p:cNvPr id="602" name="Imagem 601" descr="Imagem em preto e branco&#10;&#10;Descrição gerada automaticamente com confiança baixa">
              <a:extLst>
                <a:ext uri="{FF2B5EF4-FFF2-40B4-BE49-F238E27FC236}">
                  <a16:creationId xmlns:a16="http://schemas.microsoft.com/office/drawing/2014/main" id="{9A0A23DD-14D5-4592-B7E9-B07C91374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74"/>
            <a:stretch/>
          </p:blipFill>
          <p:spPr>
            <a:xfrm>
              <a:off x="0" y="1"/>
              <a:ext cx="12191998" cy="6858000"/>
            </a:xfrm>
            <a:prstGeom prst="rect">
              <a:avLst/>
            </a:prstGeom>
          </p:spPr>
        </p:pic>
        <p:sp>
          <p:nvSpPr>
            <p:cNvPr id="603" name="Retângulo 602">
              <a:extLst>
                <a:ext uri="{FF2B5EF4-FFF2-40B4-BE49-F238E27FC236}">
                  <a16:creationId xmlns:a16="http://schemas.microsoft.com/office/drawing/2014/main" id="{9484FFFE-95DE-4BD7-BFD4-603BD748A451}"/>
                </a:ext>
              </a:extLst>
            </p:cNvPr>
            <p:cNvSpPr/>
            <p:nvPr/>
          </p:nvSpPr>
          <p:spPr>
            <a:xfrm>
              <a:off x="-1" y="-1"/>
              <a:ext cx="12191999" cy="6858000"/>
            </a:xfrm>
            <a:prstGeom prst="rect">
              <a:avLst/>
            </a:prstGeom>
            <a:solidFill>
              <a:srgbClr val="A44200">
                <a:alpha val="7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Imagem 25" descr="Tela de televisão com imagem de jogo de vídeo game&#10;&#10;Descrição gerada automaticamente">
            <a:extLst>
              <a:ext uri="{FF2B5EF4-FFF2-40B4-BE49-F238E27FC236}">
                <a16:creationId xmlns:a16="http://schemas.microsoft.com/office/drawing/2014/main" id="{11E199A6-53B7-4FCA-8283-DEB687214A1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242">
            <a:off x="431658" y="163050"/>
            <a:ext cx="4933433" cy="5423270"/>
          </a:xfrm>
          <a:prstGeom prst="rect">
            <a:avLst/>
          </a:prstGeom>
        </p:spPr>
      </p:pic>
      <p:sp>
        <p:nvSpPr>
          <p:cNvPr id="583" name="Retângulo 582">
            <a:extLst>
              <a:ext uri="{FF2B5EF4-FFF2-40B4-BE49-F238E27FC236}">
                <a16:creationId xmlns:a16="http://schemas.microsoft.com/office/drawing/2014/main" id="{1A1313EA-E04D-4C17-AB3D-987B6D8FE171}"/>
              </a:ext>
            </a:extLst>
          </p:cNvPr>
          <p:cNvSpPr/>
          <p:nvPr/>
        </p:nvSpPr>
        <p:spPr>
          <a:xfrm rot="21113425">
            <a:off x="676032" y="1019250"/>
            <a:ext cx="4321644" cy="2342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Pense na vida de seus avós e bisavós .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 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badi" panose="020B0604020104020204" pitchFamily="34" charset="0"/>
              </a:rPr>
              <a:t>Melhorou ou piorou? </a:t>
            </a:r>
          </a:p>
        </p:txBody>
      </p:sp>
      <p:pic>
        <p:nvPicPr>
          <p:cNvPr id="600" name="Imagem 599">
            <a:extLst>
              <a:ext uri="{FF2B5EF4-FFF2-40B4-BE49-F238E27FC236}">
                <a16:creationId xmlns:a16="http://schemas.microsoft.com/office/drawing/2014/main" id="{46EFB9C6-2701-48C5-BA84-D1F8741C2F5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4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2466" y="726142"/>
            <a:ext cx="3153021" cy="304719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73A1BA7-5E35-6039-25C0-F9B490B5F39A}"/>
              </a:ext>
            </a:extLst>
          </p:cNvPr>
          <p:cNvSpPr txBox="1"/>
          <p:nvPr/>
        </p:nvSpPr>
        <p:spPr>
          <a:xfrm rot="21103243">
            <a:off x="951655" y="3427306"/>
            <a:ext cx="42086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Gill Sans Nova" panose="020B0602020104020203" pitchFamily="34" charset="0"/>
                <a:ea typeface="+mn-ea"/>
                <a:cs typeface="+mn-cs"/>
              </a:rPr>
              <a:t>Temos conhecimento, tecnologia, recursos e pessoas para criar o futuro desejável. </a:t>
            </a:r>
            <a:r>
              <a:rPr lang="pt-BR" sz="2400" b="1" dirty="0">
                <a:solidFill>
                  <a:srgbClr val="44546A">
                    <a:lumMod val="50000"/>
                  </a:srgbClr>
                </a:solidFill>
                <a:latin typeface="Gill Sans Nova" panose="020B0602020104020203" pitchFamily="34" charset="0"/>
              </a:rPr>
              <a:t>AGORA !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Gill Sans Nova" panose="020B0602020104020203" pitchFamily="34" charset="0"/>
              <a:ea typeface="+mn-ea"/>
              <a:cs typeface="+mn-cs"/>
            </a:endParaRPr>
          </a:p>
        </p:txBody>
      </p:sp>
      <p:pic>
        <p:nvPicPr>
          <p:cNvPr id="2" name="Google Shape;56;p13">
            <a:extLst>
              <a:ext uri="{FF2B5EF4-FFF2-40B4-BE49-F238E27FC236}">
                <a16:creationId xmlns:a16="http://schemas.microsoft.com/office/drawing/2014/main" id="{E86DA6E0-3FB7-5AFF-3066-8F0EA3BB3F2F}"/>
              </a:ext>
            </a:extLst>
          </p:cNvPr>
          <p:cNvPicPr preferRelativeResize="0"/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1000"/>
                    </a14:imgEffect>
                  </a14:imgLayer>
                </a14:imgProps>
              </a:ext>
            </a:extLst>
          </a:blip>
          <a:srcRect r="27432"/>
          <a:stretch/>
        </p:blipFill>
        <p:spPr>
          <a:xfrm>
            <a:off x="10904706" y="6340967"/>
            <a:ext cx="1138136" cy="3285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46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6EB1105C-CB59-3623-D8B8-680A3B5341E3}"/>
              </a:ext>
            </a:extLst>
          </p:cNvPr>
          <p:cNvSpPr/>
          <p:nvPr/>
        </p:nvSpPr>
        <p:spPr>
          <a:xfrm>
            <a:off x="-188007" y="2039141"/>
            <a:ext cx="4657457" cy="843990"/>
          </a:xfrm>
          <a:prstGeom prst="rect">
            <a:avLst/>
          </a:prstGeom>
          <a:solidFill>
            <a:srgbClr val="335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3199EA49-ED7E-0BB3-A26C-2BA96EE1D43F}"/>
              </a:ext>
            </a:extLst>
          </p:cNvPr>
          <p:cNvSpPr txBox="1">
            <a:spLocks/>
          </p:cNvSpPr>
          <p:nvPr/>
        </p:nvSpPr>
        <p:spPr>
          <a:xfrm>
            <a:off x="163159" y="3015990"/>
            <a:ext cx="5049077" cy="481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b="1" dirty="0">
                <a:solidFill>
                  <a:srgbClr val="335A6D"/>
                </a:solidFill>
                <a:latin typeface="Arial Black" panose="020B0A04020102020204" pitchFamily="34" charset="0"/>
              </a:rPr>
              <a:t>Lala Deheinzelin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srgbClr val="335A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CFA477-AF50-EAD6-3476-AFAEDDB7ADDE}"/>
              </a:ext>
            </a:extLst>
          </p:cNvPr>
          <p:cNvSpPr txBox="1">
            <a:spLocks/>
          </p:cNvSpPr>
          <p:nvPr/>
        </p:nvSpPr>
        <p:spPr>
          <a:xfrm>
            <a:off x="163159" y="3552008"/>
            <a:ext cx="5049076" cy="61953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335A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pt-BR" sz="3800" dirty="0">
                <a:solidFill>
                  <a:srgbClr val="335A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kumimoji="0" lang="pt-BR" sz="3800" b="0" i="0" u="none" strike="noStrike" kern="1200" cap="none" spc="0" normalizeH="0" baseline="0" noProof="0" dirty="0">
                <a:ln>
                  <a:noFill/>
                </a:ln>
                <a:solidFill>
                  <a:srgbClr val="335A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98111-5339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800" b="0" i="0" u="none" strike="noStrike" kern="1200" cap="none" spc="0" normalizeH="0" baseline="0" noProof="0" dirty="0">
                <a:ln>
                  <a:noFill/>
                </a:ln>
                <a:solidFill>
                  <a:srgbClr val="335A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lala@criefuturos.com.br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9925634-92BF-CCB4-D0CD-EBDC2290EAFB}"/>
              </a:ext>
            </a:extLst>
          </p:cNvPr>
          <p:cNvSpPr txBox="1">
            <a:spLocks/>
          </p:cNvSpPr>
          <p:nvPr/>
        </p:nvSpPr>
        <p:spPr>
          <a:xfrm>
            <a:off x="0" y="2258365"/>
            <a:ext cx="4799420" cy="626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OBRIGADO</a:t>
            </a:r>
          </a:p>
        </p:txBody>
      </p:sp>
      <p:pic>
        <p:nvPicPr>
          <p:cNvPr id="6" name="Imagem 5" descr="Código QR&#10;&#10;Descrição gerada automaticamente">
            <a:extLst>
              <a:ext uri="{FF2B5EF4-FFF2-40B4-BE49-F238E27FC236}">
                <a16:creationId xmlns:a16="http://schemas.microsoft.com/office/drawing/2014/main" id="{BCB3187D-4364-EB52-B08C-45A4F80F8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15" y="2571700"/>
            <a:ext cx="2855364" cy="285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2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B80FD3FC-A480-B9EB-56D8-91F4B3F6C6BF}"/>
              </a:ext>
            </a:extLst>
          </p:cNvPr>
          <p:cNvGrpSpPr/>
          <p:nvPr/>
        </p:nvGrpSpPr>
        <p:grpSpPr>
          <a:xfrm>
            <a:off x="-126999" y="0"/>
            <a:ext cx="12445998" cy="7112000"/>
            <a:chOff x="-560237" y="-1299167"/>
            <a:chExt cx="12191999" cy="6858001"/>
          </a:xfrm>
        </p:grpSpPr>
        <p:pic>
          <p:nvPicPr>
            <p:cNvPr id="8" name="Imagem 7" descr="Fogos de artifício no céu&#10;&#10;Descrição gerada automaticamente com confiança média">
              <a:extLst>
                <a:ext uri="{FF2B5EF4-FFF2-40B4-BE49-F238E27FC236}">
                  <a16:creationId xmlns:a16="http://schemas.microsoft.com/office/drawing/2014/main" id="{090BD960-506E-D2FD-FD1E-028670BC6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72"/>
            <a:stretch/>
          </p:blipFill>
          <p:spPr>
            <a:xfrm>
              <a:off x="-560237" y="-1299167"/>
              <a:ext cx="12191998" cy="6858001"/>
            </a:xfrm>
            <a:prstGeom prst="rect">
              <a:avLst/>
            </a:prstGeom>
            <a:ln>
              <a:solidFill>
                <a:schemeClr val="tx1"/>
              </a:solidFill>
              <a:prstDash val="sysDash"/>
            </a:ln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824ACC37-7526-5AB3-860E-9779EBFD96BE}"/>
                </a:ext>
              </a:extLst>
            </p:cNvPr>
            <p:cNvSpPr/>
            <p:nvPr/>
          </p:nvSpPr>
          <p:spPr>
            <a:xfrm>
              <a:off x="-560237" y="-1299167"/>
              <a:ext cx="12191999" cy="6858001"/>
            </a:xfrm>
            <a:prstGeom prst="rect">
              <a:avLst/>
            </a:prstGeom>
            <a:solidFill>
              <a:srgbClr val="262626">
                <a:alpha val="70980"/>
              </a:srgbClr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dirty="0">
                <a:solidFill>
                  <a:srgbClr val="FFC000"/>
                </a:solidFill>
              </a:endParaRPr>
            </a:p>
          </p:txBody>
        </p:sp>
      </p:grpSp>
      <p:pic>
        <p:nvPicPr>
          <p:cNvPr id="1400835" name="Picture 2051" descr="ciclos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8802" y="3620022"/>
            <a:ext cx="6040676" cy="319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0836" name="Picture 2052" descr="ciclos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3879948" y="2211757"/>
            <a:ext cx="4149796" cy="184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0837" name="Picture 2053" descr="ciclos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5842099" y="1559534"/>
            <a:ext cx="3096068" cy="137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0839" name="Picture 2055" descr="ciclos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7985784" y="806338"/>
            <a:ext cx="2409017" cy="1069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0840" name="Picture 2056" descr="ciclos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9498551" y="244091"/>
            <a:ext cx="1662838" cy="73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2057">
            <a:extLst>
              <a:ext uri="{FF2B5EF4-FFF2-40B4-BE49-F238E27FC236}">
                <a16:creationId xmlns:a16="http://schemas.microsoft.com/office/drawing/2014/main" id="{9694E1E0-A8B6-4D3B-BA6E-45D0558D4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830" y="5368248"/>
            <a:ext cx="1624000" cy="461665"/>
          </a:xfrm>
          <a:prstGeom prst="rect">
            <a:avLst/>
          </a:prstGeom>
          <a:noFill/>
          <a:ln w="9525">
            <a:solidFill>
              <a:srgbClr val="FFFF99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Coletores </a:t>
            </a:r>
          </a:p>
        </p:txBody>
      </p:sp>
      <p:sp>
        <p:nvSpPr>
          <p:cNvPr id="19" name="Text Box 2058">
            <a:extLst>
              <a:ext uri="{FF2B5EF4-FFF2-40B4-BE49-F238E27FC236}">
                <a16:creationId xmlns:a16="http://schemas.microsoft.com/office/drawing/2014/main" id="{99D4B10A-D823-4B35-ABA4-1DC45B6CA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6356" y="1943688"/>
            <a:ext cx="1662839" cy="461665"/>
          </a:xfrm>
          <a:prstGeom prst="rect">
            <a:avLst/>
          </a:prstGeom>
          <a:noFill/>
          <a:ln w="9525">
            <a:solidFill>
              <a:srgbClr val="FFFF99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Industria</a:t>
            </a:r>
          </a:p>
        </p:txBody>
      </p:sp>
      <p:sp>
        <p:nvSpPr>
          <p:cNvPr id="21" name="Text Box 2060">
            <a:extLst>
              <a:ext uri="{FF2B5EF4-FFF2-40B4-BE49-F238E27FC236}">
                <a16:creationId xmlns:a16="http://schemas.microsoft.com/office/drawing/2014/main" id="{D4FEC8EF-AB2D-4B8C-8828-19596F08A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3607" y="2989619"/>
            <a:ext cx="1822784" cy="461665"/>
          </a:xfrm>
          <a:prstGeom prst="rect">
            <a:avLst/>
          </a:prstGeom>
          <a:noFill/>
          <a:ln w="9525">
            <a:solidFill>
              <a:srgbClr val="FFFF99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Comércio</a:t>
            </a:r>
          </a:p>
        </p:txBody>
      </p:sp>
      <p:sp>
        <p:nvSpPr>
          <p:cNvPr id="22" name="Text Box 2061">
            <a:extLst>
              <a:ext uri="{FF2B5EF4-FFF2-40B4-BE49-F238E27FC236}">
                <a16:creationId xmlns:a16="http://schemas.microsoft.com/office/drawing/2014/main" id="{348866B8-5CC8-48F2-BC04-108C57B4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729" y="4639589"/>
            <a:ext cx="1957152" cy="461665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Agricultura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CB12986-9371-439B-BDAD-EC6CA068745B}"/>
              </a:ext>
            </a:extLst>
          </p:cNvPr>
          <p:cNvSpPr txBox="1"/>
          <p:nvPr/>
        </p:nvSpPr>
        <p:spPr>
          <a:xfrm>
            <a:off x="1039591" y="132912"/>
            <a:ext cx="3875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MAIOR TRANSIÇÃO DA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HISTORIA DA HUMANIDADE</a:t>
            </a:r>
          </a:p>
        </p:txBody>
      </p:sp>
      <p:sp>
        <p:nvSpPr>
          <p:cNvPr id="25" name="Text Box 2058">
            <a:extLst>
              <a:ext uri="{FF2B5EF4-FFF2-40B4-BE49-F238E27FC236}">
                <a16:creationId xmlns:a16="http://schemas.microsoft.com/office/drawing/2014/main" id="{252D245C-B20D-4C61-ACCC-141EF4935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0618" y="572543"/>
            <a:ext cx="1324066" cy="830997"/>
          </a:xfrm>
          <a:prstGeom prst="rect">
            <a:avLst/>
          </a:prstGeom>
          <a:noFill/>
          <a:ln w="9525">
            <a:solidFill>
              <a:srgbClr val="FFFF99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rgbClr val="FFFF99"/>
                </a:solidFill>
                <a:latin typeface="Comic Sans MS" panose="030F0702030302020204" pitchFamily="66" charset="0"/>
              </a:rPr>
              <a:t>Digital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Virtual</a:t>
            </a:r>
          </a:p>
        </p:txBody>
      </p:sp>
      <p:sp>
        <p:nvSpPr>
          <p:cNvPr id="3" name="Seta: para Cima 2">
            <a:extLst>
              <a:ext uri="{FF2B5EF4-FFF2-40B4-BE49-F238E27FC236}">
                <a16:creationId xmlns:a16="http://schemas.microsoft.com/office/drawing/2014/main" id="{4E125261-D7FD-401E-8592-DE2D5C1BBE8F}"/>
              </a:ext>
            </a:extLst>
          </p:cNvPr>
          <p:cNvSpPr/>
          <p:nvPr/>
        </p:nvSpPr>
        <p:spPr>
          <a:xfrm>
            <a:off x="188564" y="142404"/>
            <a:ext cx="302497" cy="6019484"/>
          </a:xfrm>
          <a:prstGeom prst="upArrow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43A73F1F-9628-44C8-B514-0BDD9DF99DBB}"/>
              </a:ext>
            </a:extLst>
          </p:cNvPr>
          <p:cNvSpPr/>
          <p:nvPr/>
        </p:nvSpPr>
        <p:spPr>
          <a:xfrm>
            <a:off x="2812907" y="6442602"/>
            <a:ext cx="9036909" cy="333815"/>
          </a:xfrm>
          <a:prstGeom prst="rightArrow">
            <a:avLst>
              <a:gd name="adj1" fmla="val 53333"/>
              <a:gd name="adj2" fmla="val 50000"/>
            </a:avLst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4B70470-E8B3-4ED5-B00C-775641C5E90C}"/>
              </a:ext>
            </a:extLst>
          </p:cNvPr>
          <p:cNvSpPr txBox="1"/>
          <p:nvPr/>
        </p:nvSpPr>
        <p:spPr>
          <a:xfrm>
            <a:off x="9389037" y="5957176"/>
            <a:ext cx="3096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</a:rPr>
              <a:t>Escala e Impacto</a:t>
            </a:r>
          </a:p>
        </p:txBody>
      </p:sp>
      <p:sp>
        <p:nvSpPr>
          <p:cNvPr id="17" name="Text Box 2057">
            <a:extLst>
              <a:ext uri="{FF2B5EF4-FFF2-40B4-BE49-F238E27FC236}">
                <a16:creationId xmlns:a16="http://schemas.microsoft.com/office/drawing/2014/main" id="{1593D4BC-F1FB-4443-9886-E099FF6FA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24" y="4324673"/>
            <a:ext cx="2287848" cy="892552"/>
          </a:xfrm>
          <a:prstGeom prst="rect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Centenas de milhares de anos </a:t>
            </a:r>
          </a:p>
        </p:txBody>
      </p:sp>
      <p:sp>
        <p:nvSpPr>
          <p:cNvPr id="23" name="Text Box 2059">
            <a:extLst>
              <a:ext uri="{FF2B5EF4-FFF2-40B4-BE49-F238E27FC236}">
                <a16:creationId xmlns:a16="http://schemas.microsoft.com/office/drawing/2014/main" id="{A5CD1ED1-E645-4BEA-9043-DF9212E99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679" y="2705789"/>
            <a:ext cx="1962151" cy="892552"/>
          </a:xfrm>
          <a:prstGeom prst="rect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Milhares de anos </a:t>
            </a:r>
          </a:p>
        </p:txBody>
      </p:sp>
      <p:sp>
        <p:nvSpPr>
          <p:cNvPr id="24" name="Text Box 2060">
            <a:extLst>
              <a:ext uri="{FF2B5EF4-FFF2-40B4-BE49-F238E27FC236}">
                <a16:creationId xmlns:a16="http://schemas.microsoft.com/office/drawing/2014/main" id="{AE769837-8E4C-4AEF-BF82-FCA916FDA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774" y="1582326"/>
            <a:ext cx="1805464" cy="892552"/>
          </a:xfrm>
          <a:prstGeom prst="rect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itchFamily="34" charset="0"/>
                <a:ea typeface="+mn-ea"/>
                <a:cs typeface="+mn-cs"/>
              </a:rPr>
              <a:t>Muitos Séculos </a:t>
            </a:r>
          </a:p>
        </p:txBody>
      </p:sp>
      <p:sp>
        <p:nvSpPr>
          <p:cNvPr id="30" name="Text Box 2060">
            <a:extLst>
              <a:ext uri="{FF2B5EF4-FFF2-40B4-BE49-F238E27FC236}">
                <a16:creationId xmlns:a16="http://schemas.microsoft.com/office/drawing/2014/main" id="{D743C5EB-AC07-46A6-A08A-990D04E68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2946" y="1044700"/>
            <a:ext cx="1662838" cy="492443"/>
          </a:xfrm>
          <a:prstGeom prst="rect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itchFamily="34" charset="0"/>
                <a:ea typeface="+mn-ea"/>
                <a:cs typeface="+mn-cs"/>
              </a:rPr>
              <a:t>1760 </a:t>
            </a:r>
          </a:p>
        </p:txBody>
      </p:sp>
      <p:sp>
        <p:nvSpPr>
          <p:cNvPr id="31" name="Text Box 2060">
            <a:extLst>
              <a:ext uri="{FF2B5EF4-FFF2-40B4-BE49-F238E27FC236}">
                <a16:creationId xmlns:a16="http://schemas.microsoft.com/office/drawing/2014/main" id="{843C66CB-ABC5-40BA-AD58-EB0DA10A1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3996" y="259720"/>
            <a:ext cx="979052" cy="492443"/>
          </a:xfrm>
          <a:prstGeom prst="rect">
            <a:avLst/>
          </a:prstGeom>
          <a:noFill/>
          <a:ln w="9525">
            <a:solidFill>
              <a:schemeClr val="bg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itchFamily="34" charset="0"/>
                <a:ea typeface="+mn-ea"/>
                <a:cs typeface="+mn-cs"/>
              </a:rPr>
              <a:t>1989 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D5AC18C-B776-4A01-9E0C-B2936EEBBC0D}"/>
              </a:ext>
            </a:extLst>
          </p:cNvPr>
          <p:cNvSpPr txBox="1"/>
          <p:nvPr/>
        </p:nvSpPr>
        <p:spPr>
          <a:xfrm rot="16200000">
            <a:off x="-1396285" y="1567704"/>
            <a:ext cx="4097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</a:rPr>
              <a:t>Tempo e Conectividade 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62418EBA-1DBE-40E2-B0B5-58A6B8CCFBB1}"/>
              </a:ext>
            </a:extLst>
          </p:cNvPr>
          <p:cNvSpPr/>
          <p:nvPr/>
        </p:nvSpPr>
        <p:spPr>
          <a:xfrm>
            <a:off x="7985784" y="0"/>
            <a:ext cx="4113507" cy="1876173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6790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0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0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0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40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40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5" grpId="0" animBg="1"/>
      <p:bldP spid="3" grpId="0" animBg="1"/>
      <p:bldP spid="4" grpId="0" animBg="1"/>
      <p:bldP spid="28" grpId="0"/>
      <p:bldP spid="17" grpId="0" animBg="1"/>
      <p:bldP spid="23" grpId="0" animBg="1"/>
      <p:bldP spid="24" grpId="0" animBg="1"/>
      <p:bldP spid="30" grpId="0" animBg="1"/>
      <p:bldP spid="31" grpId="0" animBg="1"/>
      <p:bldP spid="29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882AA2A1-A76E-7F6A-58B6-2A8DB9821C34}"/>
              </a:ext>
            </a:extLst>
          </p:cNvPr>
          <p:cNvGrpSpPr/>
          <p:nvPr/>
        </p:nvGrpSpPr>
        <p:grpSpPr>
          <a:xfrm>
            <a:off x="0" y="-7898"/>
            <a:ext cx="12192000" cy="6858001"/>
            <a:chOff x="0" y="-17189"/>
            <a:chExt cx="12192000" cy="6858001"/>
          </a:xfrm>
        </p:grpSpPr>
        <p:pic>
          <p:nvPicPr>
            <p:cNvPr id="10" name="Imagem 9" descr="Uma imagem contendo luz, computador, fio, telefone&#10;&#10;Descrição gerada automaticamente">
              <a:extLst>
                <a:ext uri="{FF2B5EF4-FFF2-40B4-BE49-F238E27FC236}">
                  <a16:creationId xmlns:a16="http://schemas.microsoft.com/office/drawing/2014/main" id="{63E057C0-A16F-E714-AED5-B329B38C5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2000" cy="6823627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EC66531B-602A-26FE-1306-E0CB4610D7DF}"/>
                </a:ext>
              </a:extLst>
            </p:cNvPr>
            <p:cNvSpPr/>
            <p:nvPr/>
          </p:nvSpPr>
          <p:spPr>
            <a:xfrm>
              <a:off x="0" y="-17189"/>
              <a:ext cx="12192000" cy="6858001"/>
            </a:xfrm>
            <a:prstGeom prst="rect">
              <a:avLst/>
            </a:prstGeom>
            <a:solidFill>
              <a:srgbClr val="26262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FFFF99"/>
                </a:solidFill>
              </a:endParaRPr>
            </a:p>
          </p:txBody>
        </p:sp>
      </p:grpSp>
      <p:sp>
        <p:nvSpPr>
          <p:cNvPr id="2" name="Google Shape;427;p24">
            <a:extLst>
              <a:ext uri="{FF2B5EF4-FFF2-40B4-BE49-F238E27FC236}">
                <a16:creationId xmlns:a16="http://schemas.microsoft.com/office/drawing/2014/main" id="{A8EF5E0F-32A4-CFA0-EF73-9BC5F2112FB4}"/>
              </a:ext>
            </a:extLst>
          </p:cNvPr>
          <p:cNvSpPr/>
          <p:nvPr/>
        </p:nvSpPr>
        <p:spPr>
          <a:xfrm rot="20071512" flipH="1">
            <a:off x="-1087277" y="-517398"/>
            <a:ext cx="11690645" cy="7173079"/>
          </a:xfrm>
          <a:custGeom>
            <a:avLst/>
            <a:gdLst/>
            <a:ahLst/>
            <a:cxnLst/>
            <a:rect l="l" t="t" r="r" b="b"/>
            <a:pathLst>
              <a:path w="2573654" h="2148840" extrusionOk="0">
                <a:moveTo>
                  <a:pt x="1574857" y="0"/>
                </a:moveTo>
                <a:lnTo>
                  <a:pt x="1526119" y="556"/>
                </a:lnTo>
                <a:lnTo>
                  <a:pt x="1476991" y="2969"/>
                </a:lnTo>
                <a:lnTo>
                  <a:pt x="1427532" y="7275"/>
                </a:lnTo>
                <a:lnTo>
                  <a:pt x="1377801" y="13511"/>
                </a:lnTo>
                <a:lnTo>
                  <a:pt x="1327859" y="21716"/>
                </a:lnTo>
                <a:lnTo>
                  <a:pt x="1269954" y="32751"/>
                </a:lnTo>
                <a:lnTo>
                  <a:pt x="1213638" y="44290"/>
                </a:lnTo>
                <a:lnTo>
                  <a:pt x="1158878" y="56375"/>
                </a:lnTo>
                <a:lnTo>
                  <a:pt x="1105640" y="69050"/>
                </a:lnTo>
                <a:lnTo>
                  <a:pt x="1053890" y="82356"/>
                </a:lnTo>
                <a:lnTo>
                  <a:pt x="1003594" y="96336"/>
                </a:lnTo>
                <a:lnTo>
                  <a:pt x="954719" y="111033"/>
                </a:lnTo>
                <a:lnTo>
                  <a:pt x="907230" y="126489"/>
                </a:lnTo>
                <a:lnTo>
                  <a:pt x="861094" y="142747"/>
                </a:lnTo>
                <a:lnTo>
                  <a:pt x="816277" y="159848"/>
                </a:lnTo>
                <a:lnTo>
                  <a:pt x="772745" y="177837"/>
                </a:lnTo>
                <a:lnTo>
                  <a:pt x="730465" y="196754"/>
                </a:lnTo>
                <a:lnTo>
                  <a:pt x="689401" y="216643"/>
                </a:lnTo>
                <a:lnTo>
                  <a:pt x="649522" y="237546"/>
                </a:lnTo>
                <a:lnTo>
                  <a:pt x="610793" y="259506"/>
                </a:lnTo>
                <a:lnTo>
                  <a:pt x="573179" y="282564"/>
                </a:lnTo>
                <a:lnTo>
                  <a:pt x="536648" y="306765"/>
                </a:lnTo>
                <a:lnTo>
                  <a:pt x="501165" y="332149"/>
                </a:lnTo>
                <a:lnTo>
                  <a:pt x="466697" y="358761"/>
                </a:lnTo>
                <a:lnTo>
                  <a:pt x="433210" y="386641"/>
                </a:lnTo>
                <a:lnTo>
                  <a:pt x="400670" y="415833"/>
                </a:lnTo>
                <a:lnTo>
                  <a:pt x="369043" y="446379"/>
                </a:lnTo>
                <a:lnTo>
                  <a:pt x="338295" y="478322"/>
                </a:lnTo>
                <a:lnTo>
                  <a:pt x="308393" y="511703"/>
                </a:lnTo>
                <a:lnTo>
                  <a:pt x="279303" y="546567"/>
                </a:lnTo>
                <a:lnTo>
                  <a:pt x="250990" y="582955"/>
                </a:lnTo>
                <a:lnTo>
                  <a:pt x="223422" y="620909"/>
                </a:lnTo>
                <a:lnTo>
                  <a:pt x="196564" y="660472"/>
                </a:lnTo>
                <a:lnTo>
                  <a:pt x="170382" y="701687"/>
                </a:lnTo>
                <a:lnTo>
                  <a:pt x="144844" y="744597"/>
                </a:lnTo>
                <a:lnTo>
                  <a:pt x="119914" y="789242"/>
                </a:lnTo>
                <a:lnTo>
                  <a:pt x="95559" y="835668"/>
                </a:lnTo>
                <a:lnTo>
                  <a:pt x="71745" y="883914"/>
                </a:lnTo>
                <a:lnTo>
                  <a:pt x="48438" y="934025"/>
                </a:lnTo>
                <a:lnTo>
                  <a:pt x="25606" y="986043"/>
                </a:lnTo>
                <a:lnTo>
                  <a:pt x="6520" y="1047286"/>
                </a:lnTo>
                <a:lnTo>
                  <a:pt x="0" y="1110719"/>
                </a:lnTo>
                <a:lnTo>
                  <a:pt x="1233" y="1143119"/>
                </a:lnTo>
                <a:lnTo>
                  <a:pt x="12254" y="1209005"/>
                </a:lnTo>
                <a:lnTo>
                  <a:pt x="34096" y="1275971"/>
                </a:lnTo>
                <a:lnTo>
                  <a:pt x="66064" y="1343572"/>
                </a:lnTo>
                <a:lnTo>
                  <a:pt x="85628" y="1377472"/>
                </a:lnTo>
                <a:lnTo>
                  <a:pt x="107461" y="1411365"/>
                </a:lnTo>
                <a:lnTo>
                  <a:pt x="131477" y="1445194"/>
                </a:lnTo>
                <a:lnTo>
                  <a:pt x="157589" y="1478904"/>
                </a:lnTo>
                <a:lnTo>
                  <a:pt x="185710" y="1512440"/>
                </a:lnTo>
                <a:lnTo>
                  <a:pt x="215751" y="1545745"/>
                </a:lnTo>
                <a:lnTo>
                  <a:pt x="247628" y="1578766"/>
                </a:lnTo>
                <a:lnTo>
                  <a:pt x="281251" y="1611445"/>
                </a:lnTo>
                <a:lnTo>
                  <a:pt x="316535" y="1643728"/>
                </a:lnTo>
                <a:lnTo>
                  <a:pt x="353391" y="1675558"/>
                </a:lnTo>
                <a:lnTo>
                  <a:pt x="391733" y="1706881"/>
                </a:lnTo>
                <a:lnTo>
                  <a:pt x="431474" y="1737641"/>
                </a:lnTo>
                <a:lnTo>
                  <a:pt x="472527" y="1767782"/>
                </a:lnTo>
                <a:lnTo>
                  <a:pt x="514804" y="1797249"/>
                </a:lnTo>
                <a:lnTo>
                  <a:pt x="558218" y="1825986"/>
                </a:lnTo>
                <a:lnTo>
                  <a:pt x="602682" y="1853937"/>
                </a:lnTo>
                <a:lnTo>
                  <a:pt x="648109" y="1881048"/>
                </a:lnTo>
                <a:lnTo>
                  <a:pt x="694413" y="1907262"/>
                </a:lnTo>
                <a:lnTo>
                  <a:pt x="741505" y="1932524"/>
                </a:lnTo>
                <a:lnTo>
                  <a:pt x="789298" y="1956779"/>
                </a:lnTo>
                <a:lnTo>
                  <a:pt x="837707" y="1979971"/>
                </a:lnTo>
                <a:lnTo>
                  <a:pt x="886642" y="2002044"/>
                </a:lnTo>
                <a:lnTo>
                  <a:pt x="936018" y="2022943"/>
                </a:lnTo>
                <a:lnTo>
                  <a:pt x="985747" y="2042612"/>
                </a:lnTo>
                <a:lnTo>
                  <a:pt x="1035742" y="2060996"/>
                </a:lnTo>
                <a:lnTo>
                  <a:pt x="1085915" y="2078039"/>
                </a:lnTo>
                <a:lnTo>
                  <a:pt x="1136181" y="2093686"/>
                </a:lnTo>
                <a:lnTo>
                  <a:pt x="1186451" y="2107881"/>
                </a:lnTo>
                <a:lnTo>
                  <a:pt x="1236638" y="2120569"/>
                </a:lnTo>
                <a:lnTo>
                  <a:pt x="1286656" y="2131694"/>
                </a:lnTo>
                <a:lnTo>
                  <a:pt x="1337384" y="2140573"/>
                </a:lnTo>
                <a:lnTo>
                  <a:pt x="1387128" y="2146095"/>
                </a:lnTo>
                <a:lnTo>
                  <a:pt x="1435887" y="2148380"/>
                </a:lnTo>
                <a:lnTo>
                  <a:pt x="1483659" y="2147547"/>
                </a:lnTo>
                <a:lnTo>
                  <a:pt x="1530442" y="2143716"/>
                </a:lnTo>
                <a:lnTo>
                  <a:pt x="1576233" y="2137005"/>
                </a:lnTo>
                <a:lnTo>
                  <a:pt x="1621032" y="2127536"/>
                </a:lnTo>
                <a:lnTo>
                  <a:pt x="1664835" y="2115426"/>
                </a:lnTo>
                <a:lnTo>
                  <a:pt x="1707641" y="2100796"/>
                </a:lnTo>
                <a:lnTo>
                  <a:pt x="1749447" y="2083765"/>
                </a:lnTo>
                <a:lnTo>
                  <a:pt x="1790253" y="2064453"/>
                </a:lnTo>
                <a:lnTo>
                  <a:pt x="1830055" y="2042978"/>
                </a:lnTo>
                <a:lnTo>
                  <a:pt x="1868853" y="2019461"/>
                </a:lnTo>
                <a:lnTo>
                  <a:pt x="1906642" y="1994021"/>
                </a:lnTo>
                <a:lnTo>
                  <a:pt x="1943423" y="1966778"/>
                </a:lnTo>
                <a:lnTo>
                  <a:pt x="1979193" y="1937850"/>
                </a:lnTo>
                <a:lnTo>
                  <a:pt x="2013949" y="1907358"/>
                </a:lnTo>
                <a:lnTo>
                  <a:pt x="2047690" y="1875421"/>
                </a:lnTo>
                <a:lnTo>
                  <a:pt x="2080414" y="1842158"/>
                </a:lnTo>
                <a:lnTo>
                  <a:pt x="2112118" y="1807688"/>
                </a:lnTo>
                <a:lnTo>
                  <a:pt x="2142802" y="1772133"/>
                </a:lnTo>
                <a:lnTo>
                  <a:pt x="2172462" y="1735610"/>
                </a:lnTo>
                <a:lnTo>
                  <a:pt x="2201097" y="1698239"/>
                </a:lnTo>
                <a:lnTo>
                  <a:pt x="2228704" y="1660140"/>
                </a:lnTo>
                <a:lnTo>
                  <a:pt x="2255283" y="1621432"/>
                </a:lnTo>
                <a:lnTo>
                  <a:pt x="2280830" y="1582236"/>
                </a:lnTo>
                <a:lnTo>
                  <a:pt x="2305343" y="1542669"/>
                </a:lnTo>
                <a:lnTo>
                  <a:pt x="2328822" y="1502852"/>
                </a:lnTo>
                <a:lnTo>
                  <a:pt x="2351263" y="1462904"/>
                </a:lnTo>
                <a:lnTo>
                  <a:pt x="2372665" y="1422945"/>
                </a:lnTo>
                <a:lnTo>
                  <a:pt x="2393026" y="1383094"/>
                </a:lnTo>
                <a:lnTo>
                  <a:pt x="2412343" y="1343471"/>
                </a:lnTo>
                <a:lnTo>
                  <a:pt x="2430616" y="1304194"/>
                </a:lnTo>
                <a:lnTo>
                  <a:pt x="2447840" y="1265385"/>
                </a:lnTo>
                <a:lnTo>
                  <a:pt x="2464016" y="1227161"/>
                </a:lnTo>
                <a:lnTo>
                  <a:pt x="2479140" y="1189643"/>
                </a:lnTo>
                <a:lnTo>
                  <a:pt x="2493211" y="1152950"/>
                </a:lnTo>
                <a:lnTo>
                  <a:pt x="2518185" y="1082517"/>
                </a:lnTo>
                <a:lnTo>
                  <a:pt x="2538922" y="1016818"/>
                </a:lnTo>
                <a:lnTo>
                  <a:pt x="2558033" y="943681"/>
                </a:lnTo>
                <a:lnTo>
                  <a:pt x="2565710" y="901759"/>
                </a:lnTo>
                <a:lnTo>
                  <a:pt x="2570788" y="860315"/>
                </a:lnTo>
                <a:lnTo>
                  <a:pt x="2573327" y="819385"/>
                </a:lnTo>
                <a:lnTo>
                  <a:pt x="2573386" y="779007"/>
                </a:lnTo>
                <a:lnTo>
                  <a:pt x="2571025" y="739218"/>
                </a:lnTo>
                <a:lnTo>
                  <a:pt x="2566304" y="700055"/>
                </a:lnTo>
                <a:lnTo>
                  <a:pt x="2559282" y="661556"/>
                </a:lnTo>
                <a:lnTo>
                  <a:pt x="2550018" y="623758"/>
                </a:lnTo>
                <a:lnTo>
                  <a:pt x="2538574" y="586698"/>
                </a:lnTo>
                <a:lnTo>
                  <a:pt x="2525008" y="550414"/>
                </a:lnTo>
                <a:lnTo>
                  <a:pt x="2509380" y="514942"/>
                </a:lnTo>
                <a:lnTo>
                  <a:pt x="2491750" y="480320"/>
                </a:lnTo>
                <a:lnTo>
                  <a:pt x="2472177" y="446585"/>
                </a:lnTo>
                <a:lnTo>
                  <a:pt x="2450722" y="413774"/>
                </a:lnTo>
                <a:lnTo>
                  <a:pt x="2427443" y="381926"/>
                </a:lnTo>
                <a:lnTo>
                  <a:pt x="2402401" y="351076"/>
                </a:lnTo>
                <a:lnTo>
                  <a:pt x="2375654" y="321263"/>
                </a:lnTo>
                <a:lnTo>
                  <a:pt x="2347264" y="292523"/>
                </a:lnTo>
                <a:lnTo>
                  <a:pt x="2317290" y="264894"/>
                </a:lnTo>
                <a:lnTo>
                  <a:pt x="2285790" y="238413"/>
                </a:lnTo>
                <a:lnTo>
                  <a:pt x="2252826" y="213117"/>
                </a:lnTo>
                <a:lnTo>
                  <a:pt x="2218456" y="189044"/>
                </a:lnTo>
                <a:lnTo>
                  <a:pt x="2182741" y="166231"/>
                </a:lnTo>
                <a:lnTo>
                  <a:pt x="2145740" y="144715"/>
                </a:lnTo>
                <a:lnTo>
                  <a:pt x="2107512" y="124533"/>
                </a:lnTo>
                <a:lnTo>
                  <a:pt x="2068118" y="105723"/>
                </a:lnTo>
                <a:lnTo>
                  <a:pt x="2027617" y="88322"/>
                </a:lnTo>
                <a:lnTo>
                  <a:pt x="1986068" y="72367"/>
                </a:lnTo>
                <a:lnTo>
                  <a:pt x="1943532" y="57895"/>
                </a:lnTo>
                <a:lnTo>
                  <a:pt x="1900069" y="44944"/>
                </a:lnTo>
                <a:lnTo>
                  <a:pt x="1855737" y="33552"/>
                </a:lnTo>
                <a:lnTo>
                  <a:pt x="1810596" y="23754"/>
                </a:lnTo>
                <a:lnTo>
                  <a:pt x="1764707" y="15589"/>
                </a:lnTo>
                <a:lnTo>
                  <a:pt x="1718129" y="9094"/>
                </a:lnTo>
                <a:lnTo>
                  <a:pt x="1670921" y="4306"/>
                </a:lnTo>
                <a:lnTo>
                  <a:pt x="1623144" y="1262"/>
                </a:lnTo>
                <a:lnTo>
                  <a:pt x="1574857" y="0"/>
                </a:lnTo>
                <a:close/>
              </a:path>
            </a:pathLst>
          </a:custGeom>
          <a:solidFill>
            <a:srgbClr val="7030A0">
              <a:alpha val="6627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  <a:tabLst/>
              <a:defRPr/>
            </a:pPr>
            <a:endParaRPr kumimoji="0" lang="pt-BR" sz="109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65F4A33-08DF-E0C4-8435-D564497A5D91}"/>
              </a:ext>
            </a:extLst>
          </p:cNvPr>
          <p:cNvSpPr txBox="1"/>
          <p:nvPr/>
        </p:nvSpPr>
        <p:spPr>
          <a:xfrm>
            <a:off x="1018790" y="555681"/>
            <a:ext cx="6813006" cy="5619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pt-BR" sz="2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   CICLOS HISTÓRICOS DE MUDANÇA</a:t>
            </a:r>
          </a:p>
          <a:p>
            <a:pPr lvl="0">
              <a:spcAft>
                <a:spcPts val="600"/>
              </a:spcAft>
              <a:defRPr/>
            </a:pPr>
            <a:r>
              <a:rPr lang="pt-BR" sz="2600" dirty="0">
                <a:solidFill>
                  <a:schemeClr val="lt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- Padrão de Redes e Ciclos sócio econômicos, David de </a:t>
            </a:r>
            <a:r>
              <a:rPr lang="pt-BR" sz="2600" dirty="0" err="1">
                <a:solidFill>
                  <a:schemeClr val="lt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Ugarte</a:t>
            </a:r>
            <a:r>
              <a:rPr lang="pt-BR" sz="2600" dirty="0">
                <a:solidFill>
                  <a:schemeClr val="lt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</a:t>
            </a:r>
          </a:p>
          <a:p>
            <a:pPr lvl="0">
              <a:lnSpc>
                <a:spcPts val="3600"/>
              </a:lnSpc>
              <a:spcAft>
                <a:spcPts val="600"/>
              </a:spcAft>
              <a:defRPr/>
            </a:pPr>
            <a:r>
              <a:rPr lang="pt-BR" sz="2600" dirty="0">
                <a:solidFill>
                  <a:schemeClr val="lt1"/>
                </a:solidFill>
                <a:latin typeface="Abadi" panose="020B0604020104020204" pitchFamily="34" charset="0"/>
                <a:cs typeface="Arial"/>
                <a:sym typeface="Arial"/>
              </a:rPr>
              <a:t>-</a:t>
            </a:r>
            <a:r>
              <a:rPr lang="pt-BR" sz="2600" dirty="0">
                <a:solidFill>
                  <a:schemeClr val="lt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Peter </a:t>
            </a:r>
            <a:r>
              <a:rPr lang="pt-BR" sz="2600" dirty="0" err="1">
                <a:solidFill>
                  <a:schemeClr val="lt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Turchin</a:t>
            </a:r>
            <a:r>
              <a:rPr lang="pt-BR" sz="2600" dirty="0">
                <a:solidFill>
                  <a:schemeClr val="lt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, </a:t>
            </a:r>
            <a:r>
              <a:rPr lang="pt-BR" sz="2600" dirty="0" err="1">
                <a:solidFill>
                  <a:schemeClr val="lt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Cliodinâmica</a:t>
            </a:r>
            <a:endParaRPr lang="pt-BR" sz="2600" dirty="0">
              <a:solidFill>
                <a:schemeClr val="lt1"/>
              </a:solidFill>
              <a:latin typeface="Abadi" panose="020B0604020104020204" pitchFamily="34" charset="0"/>
              <a:ea typeface="Arial"/>
              <a:cs typeface="Arial"/>
              <a:sym typeface="Arial"/>
            </a:endParaRPr>
          </a:p>
          <a:p>
            <a:pPr lvl="0">
              <a:lnSpc>
                <a:spcPts val="3600"/>
              </a:lnSpc>
              <a:spcAft>
                <a:spcPts val="600"/>
              </a:spcAft>
              <a:buClr>
                <a:schemeClr val="lt1"/>
              </a:buClr>
              <a:buSzPts val="2200"/>
            </a:pPr>
            <a:r>
              <a:rPr lang="pt-BR" sz="2600" dirty="0">
                <a:solidFill>
                  <a:schemeClr val="lt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- Michel </a:t>
            </a:r>
            <a:r>
              <a:rPr lang="pt-BR" sz="2600" dirty="0" err="1">
                <a:solidFill>
                  <a:schemeClr val="lt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Bauwens</a:t>
            </a:r>
            <a:r>
              <a:rPr lang="pt-BR" sz="2600" dirty="0">
                <a:solidFill>
                  <a:schemeClr val="lt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, Commons </a:t>
            </a:r>
            <a:r>
              <a:rPr lang="pt-BR" sz="2600" dirty="0" err="1">
                <a:solidFill>
                  <a:schemeClr val="lt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Transition</a:t>
            </a:r>
            <a:endParaRPr lang="pt-BR" sz="2600" dirty="0">
              <a:solidFill>
                <a:schemeClr val="lt1"/>
              </a:solidFill>
              <a:latin typeface="Abadi" panose="020B0604020104020204" pitchFamily="34" charset="0"/>
              <a:ea typeface="Arial"/>
              <a:cs typeface="Arial"/>
              <a:sym typeface="Arial"/>
            </a:endParaRPr>
          </a:p>
          <a:p>
            <a:pPr lvl="0">
              <a:lnSpc>
                <a:spcPts val="3600"/>
              </a:lnSpc>
              <a:spcAft>
                <a:spcPts val="600"/>
              </a:spcAft>
              <a:buClr>
                <a:schemeClr val="lt1"/>
              </a:buClr>
              <a:buSzPts val="2200"/>
            </a:pPr>
            <a:r>
              <a:rPr lang="pt-BR" sz="2600" dirty="0">
                <a:solidFill>
                  <a:schemeClr val="lt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- </a:t>
            </a:r>
            <a:r>
              <a:rPr lang="pt-BR" sz="2600" dirty="0">
                <a:solidFill>
                  <a:schemeClr val="lt1"/>
                </a:solidFill>
                <a:latin typeface="Abadi" panose="020B0604020104020204" pitchFamily="34" charset="0"/>
                <a:cs typeface="Arial"/>
                <a:sym typeface="Arial"/>
              </a:rPr>
              <a:t>C</a:t>
            </a:r>
            <a:r>
              <a:rPr lang="pt-BR" sz="2600" dirty="0">
                <a:solidFill>
                  <a:schemeClr val="bg1"/>
                </a:solidFill>
                <a:latin typeface="Abadi" panose="020B0604020104020204" pitchFamily="34" charset="0"/>
              </a:rPr>
              <a:t>iclo Geracional de Strauss e Howe</a:t>
            </a:r>
          </a:p>
          <a:p>
            <a:pPr lvl="0">
              <a:lnSpc>
                <a:spcPts val="3600"/>
              </a:lnSpc>
              <a:spcAft>
                <a:spcPts val="600"/>
              </a:spcAft>
              <a:buClr>
                <a:schemeClr val="lt1"/>
              </a:buClr>
              <a:buSzPts val="2200"/>
            </a:pPr>
            <a:r>
              <a:rPr lang="pt-BR" sz="2600" dirty="0">
                <a:solidFill>
                  <a:schemeClr val="bg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- Limites do Crescimento, </a:t>
            </a:r>
            <a:r>
              <a:rPr lang="pt-BR" sz="2600" dirty="0" err="1">
                <a:solidFill>
                  <a:schemeClr val="bg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Donella</a:t>
            </a:r>
            <a:r>
              <a:rPr lang="pt-BR" sz="2600" dirty="0">
                <a:solidFill>
                  <a:schemeClr val="bg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 e Dennis Meadows</a:t>
            </a:r>
          </a:p>
          <a:p>
            <a:pPr lvl="0">
              <a:lnSpc>
                <a:spcPts val="3600"/>
              </a:lnSpc>
              <a:spcAft>
                <a:spcPts val="600"/>
              </a:spcAft>
              <a:buClr>
                <a:schemeClr val="lt1"/>
              </a:buClr>
              <a:buSzPts val="2200"/>
            </a:pPr>
            <a:r>
              <a:rPr lang="pt-BR" sz="2600" dirty="0">
                <a:solidFill>
                  <a:schemeClr val="lt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- Ciclos Econômicos de Kondratiev </a:t>
            </a:r>
          </a:p>
          <a:p>
            <a:pPr lvl="0">
              <a:lnSpc>
                <a:spcPts val="3600"/>
              </a:lnSpc>
              <a:spcAft>
                <a:spcPts val="600"/>
              </a:spcAft>
              <a:buClr>
                <a:schemeClr val="lt1"/>
              </a:buClr>
              <a:buSzPts val="2200"/>
            </a:pPr>
            <a:r>
              <a:rPr lang="pt-BR" sz="2600" dirty="0">
                <a:solidFill>
                  <a:schemeClr val="lt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- </a:t>
            </a:r>
            <a:r>
              <a:rPr lang="pt-BR" sz="2600" dirty="0">
                <a:solidFill>
                  <a:schemeClr val="bg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Lei da Sustentabilidade dos Sistemas, Bernard </a:t>
            </a:r>
            <a:r>
              <a:rPr lang="pt-BR" sz="2600" dirty="0" err="1">
                <a:solidFill>
                  <a:schemeClr val="bg1"/>
                </a:solidFill>
                <a:latin typeface="Abadi" panose="020B0604020104020204" pitchFamily="34" charset="0"/>
                <a:ea typeface="Arial"/>
                <a:cs typeface="Arial"/>
                <a:sym typeface="Arial"/>
              </a:rPr>
              <a:t>Lietaer</a:t>
            </a:r>
            <a:endParaRPr lang="pt-BR" sz="2600" dirty="0">
              <a:solidFill>
                <a:schemeClr val="lt1"/>
              </a:solidFill>
              <a:latin typeface="Abadi" panose="020B0604020104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56;p13">
            <a:extLst>
              <a:ext uri="{FF2B5EF4-FFF2-40B4-BE49-F238E27FC236}">
                <a16:creationId xmlns:a16="http://schemas.microsoft.com/office/drawing/2014/main" id="{768DD619-2AB4-1F4F-752B-492F8009835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5000" contrast="43000"/>
                    </a14:imgEffect>
                  </a14:imgLayer>
                </a14:imgProps>
              </a:ext>
            </a:extLst>
          </a:blip>
          <a:srcRect r="27432"/>
          <a:stretch/>
        </p:blipFill>
        <p:spPr>
          <a:xfrm>
            <a:off x="113213" y="6339606"/>
            <a:ext cx="1138136" cy="328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5456FF96-B52C-CFFD-122A-2F68BD82C397}"/>
              </a:ext>
            </a:extLst>
          </p:cNvPr>
          <p:cNvGrpSpPr/>
          <p:nvPr/>
        </p:nvGrpSpPr>
        <p:grpSpPr>
          <a:xfrm rot="1329001">
            <a:off x="7529128" y="1737271"/>
            <a:ext cx="4601906" cy="5097530"/>
            <a:chOff x="788128" y="599800"/>
            <a:chExt cx="5143301" cy="5156159"/>
          </a:xfrm>
        </p:grpSpPr>
        <p:pic>
          <p:nvPicPr>
            <p:cNvPr id="6" name="Imagem 5" descr="Tela de computador com fundo azul&#10;&#10;Descrição gerada automaticamente com confiança baixa">
              <a:extLst>
                <a:ext uri="{FF2B5EF4-FFF2-40B4-BE49-F238E27FC236}">
                  <a16:creationId xmlns:a16="http://schemas.microsoft.com/office/drawing/2014/main" id="{39359B85-B7FD-2AA8-BC9E-CBCBF54D4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128" y="599800"/>
              <a:ext cx="5143301" cy="5156159"/>
            </a:xfrm>
            <a:prstGeom prst="rect">
              <a:avLst/>
            </a:prstGeom>
          </p:spPr>
        </p:pic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49472B1E-5282-E71F-3F49-1CDD99EAE20C}"/>
                </a:ext>
              </a:extLst>
            </p:cNvPr>
            <p:cNvGrpSpPr/>
            <p:nvPr/>
          </p:nvGrpSpPr>
          <p:grpSpPr>
            <a:xfrm>
              <a:off x="1291449" y="1494358"/>
              <a:ext cx="3911968" cy="3219741"/>
              <a:chOff x="1291449" y="1494358"/>
              <a:chExt cx="3911968" cy="3219741"/>
            </a:xfrm>
          </p:grpSpPr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C0D05A11-2CB4-01F2-E25A-E9E18D15477D}"/>
                  </a:ext>
                </a:extLst>
              </p:cNvPr>
              <p:cNvSpPr/>
              <p:nvPr/>
            </p:nvSpPr>
            <p:spPr>
              <a:xfrm rot="21257945">
                <a:off x="1291449" y="1494358"/>
                <a:ext cx="3796958" cy="1447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tx2">
                        <a:lumMod val="50000"/>
                      </a:schemeClr>
                    </a:solidFill>
                    <a:effectLst/>
                    <a:uLnTx/>
                    <a:uFillTx/>
                    <a:latin typeface="Ink Free" panose="03080402000500000000" pitchFamily="66" charset="0"/>
                  </a:rPr>
                  <a:t>ESTAMOS EM TRANSIÇÃO </a:t>
                </a:r>
                <a:endPara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Ink Free" panose="03080402000500000000" pitchFamily="66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2300" b="1" dirty="0">
                    <a:solidFill>
                      <a:srgbClr val="222A35"/>
                    </a:solidFill>
                    <a:latin typeface="Ink Free" panose="03080402000500000000" pitchFamily="66" charset="0"/>
                  </a:rPr>
                  <a:t>Uma confluência de ciclos</a:t>
                </a:r>
                <a:endParaRPr kumimoji="0" lang="pt-BR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Ink Free" panose="03080402000500000000" pitchFamily="66" charset="0"/>
                </a:endParaRPr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3C7A0A8D-DD71-35B1-5540-FBC14C50D492}"/>
                  </a:ext>
                </a:extLst>
              </p:cNvPr>
              <p:cNvSpPr txBox="1"/>
              <p:nvPr/>
            </p:nvSpPr>
            <p:spPr>
              <a:xfrm rot="21264742">
                <a:off x="1374204" y="3064122"/>
                <a:ext cx="3829213" cy="16499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spcAft>
                    <a:spcPts val="1200"/>
                  </a:spcAft>
                  <a:defRPr/>
                </a:pPr>
                <a:r>
                  <a:rPr lang="pt-BR" sz="2000" b="1" dirty="0">
                    <a:solidFill>
                      <a:schemeClr val="tx2">
                        <a:lumMod val="50000"/>
                      </a:schemeClr>
                    </a:solidFill>
                    <a:latin typeface="Gill Sans Nova" panose="020B0602020104020203" pitchFamily="34" charset="0"/>
                  </a:rPr>
                  <a:t>Turbulências até 2026</a:t>
                </a:r>
              </a:p>
              <a:p>
                <a:pPr lvl="0" algn="ctr">
                  <a:spcAft>
                    <a:spcPts val="1200"/>
                  </a:spcAft>
                  <a:defRPr/>
                </a:pPr>
                <a:r>
                  <a:rPr lang="pt-BR" sz="2000" b="1" dirty="0">
                    <a:solidFill>
                      <a:schemeClr val="tx2">
                        <a:lumMod val="50000"/>
                      </a:schemeClr>
                    </a:solidFill>
                    <a:latin typeface="Gill Sans Nova" panose="020B0602020104020203" pitchFamily="34" charset="0"/>
                  </a:rPr>
                  <a:t>Mudanças radicais a partir de 2027.</a:t>
                </a:r>
              </a:p>
              <a:p>
                <a:pPr lvl="0" algn="ctr">
                  <a:spcAft>
                    <a:spcPts val="1200"/>
                  </a:spcAft>
                  <a:defRPr/>
                </a:pPr>
                <a:r>
                  <a:rPr lang="pt-BR" sz="2000" b="1" dirty="0">
                    <a:solidFill>
                      <a:schemeClr val="tx2">
                        <a:lumMod val="50000"/>
                      </a:schemeClr>
                    </a:solidFill>
                    <a:latin typeface="Gill Sans Nova" panose="020B0602020104020203" pitchFamily="34" charset="0"/>
                  </a:rPr>
                  <a:t>De crise a oportunidade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829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6;p13">
            <a:extLst>
              <a:ext uri="{FF2B5EF4-FFF2-40B4-BE49-F238E27FC236}">
                <a16:creationId xmlns:a16="http://schemas.microsoft.com/office/drawing/2014/main" id="{6D750457-3024-3D24-EF10-3D24C6C8330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27837"/>
          <a:stretch/>
        </p:blipFill>
        <p:spPr>
          <a:xfrm>
            <a:off x="10902968" y="6063749"/>
            <a:ext cx="1138136" cy="61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orus Spiral GIF - Torus Spiral - Discover &amp; Share GIFs">
            <a:extLst>
              <a:ext uri="{FF2B5EF4-FFF2-40B4-BE49-F238E27FC236}">
                <a16:creationId xmlns:a16="http://schemas.microsoft.com/office/drawing/2014/main" id="{5DB90304-FA52-0BCB-A67F-715E3D99A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795" y="409761"/>
            <a:ext cx="12192000" cy="694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80;p16">
            <a:extLst>
              <a:ext uri="{FF2B5EF4-FFF2-40B4-BE49-F238E27FC236}">
                <a16:creationId xmlns:a16="http://schemas.microsoft.com/office/drawing/2014/main" id="{230987D4-98FE-4FCD-FBA0-1AE7815837D5}"/>
              </a:ext>
            </a:extLst>
          </p:cNvPr>
          <p:cNvSpPr txBox="1"/>
          <p:nvPr/>
        </p:nvSpPr>
        <p:spPr>
          <a:xfrm>
            <a:off x="2726107" y="94004"/>
            <a:ext cx="14020013" cy="81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419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VISÃO</a:t>
            </a:r>
            <a:r>
              <a:rPr kumimoji="0" lang="es-419" sz="4800" b="1" i="0" u="none" strike="noStrike" kern="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 E </a:t>
            </a:r>
            <a:r>
              <a:rPr kumimoji="0" lang="es-419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AÇÃO</a:t>
            </a:r>
            <a:r>
              <a:rPr kumimoji="0" lang="es-419" sz="4800" b="1" i="0" u="none" strike="noStrike" kern="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s-419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SISTÊMICAS</a:t>
            </a:r>
            <a:r>
              <a:rPr kumimoji="0" lang="es-419" sz="4800" b="1" i="0" u="none" strike="noStrike" kern="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687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74">
            <a:extLst>
              <a:ext uri="{FF2B5EF4-FFF2-40B4-BE49-F238E27FC236}">
                <a16:creationId xmlns:a16="http://schemas.microsoft.com/office/drawing/2014/main" id="{0D1E2814-19A6-33AE-C0CA-E1F654DBCCD8}"/>
              </a:ext>
            </a:extLst>
          </p:cNvPr>
          <p:cNvSpPr/>
          <p:nvPr/>
        </p:nvSpPr>
        <p:spPr>
          <a:xfrm>
            <a:off x="-30497" y="-35100"/>
            <a:ext cx="12214200" cy="689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143339" y="3735480"/>
            <a:ext cx="2776411" cy="154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CC66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TANGÍVEL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66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C66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linear</a:t>
            </a:r>
          </a:p>
          <a:p>
            <a:pPr marL="0" marR="0" lvl="0" indent="0" algn="l" defTabSz="914400" rtl="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CC66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competição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CC66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380934" name="Text Box 5"/>
          <p:cNvSpPr txBox="1">
            <a:spLocks noChangeArrowheads="1"/>
          </p:cNvSpPr>
          <p:nvPr/>
        </p:nvSpPr>
        <p:spPr bwMode="auto">
          <a:xfrm>
            <a:off x="9780858" y="1593176"/>
            <a:ext cx="2179488" cy="153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INTANGÍVEL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exponencial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6600"/>
                </a:solidFill>
                <a:latin typeface="Agency FB" panose="020B0503020202020204" pitchFamily="34" charset="0"/>
              </a:rPr>
              <a:t>colaboração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 flipH="1">
            <a:off x="6096000" y="0"/>
            <a:ext cx="1" cy="6857999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 flipV="1">
            <a:off x="-8966" y="3481365"/>
            <a:ext cx="12192669" cy="19116"/>
          </a:xfrm>
          <a:prstGeom prst="line">
            <a:avLst/>
          </a:prstGeom>
          <a:noFill/>
          <a:ln w="76200">
            <a:solidFill>
              <a:srgbClr val="00CC66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pic>
        <p:nvPicPr>
          <p:cNvPr id="17" name="Picture 7" descr="LINEAR"/>
          <p:cNvPicPr>
            <a:picLocks noChangeAspect="1" noChangeArrowheads="1"/>
          </p:cNvPicPr>
          <p:nvPr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546" y="5503553"/>
            <a:ext cx="1816266" cy="1222842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</p:pic>
      <p:pic>
        <p:nvPicPr>
          <p:cNvPr id="18" name="Picture 4" descr="EXPONENCIAL"/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2267" y="53931"/>
            <a:ext cx="2356671" cy="1536224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</p:pic>
      <p:sp>
        <p:nvSpPr>
          <p:cNvPr id="16" name="Shape 383">
            <a:extLst>
              <a:ext uri="{FF2B5EF4-FFF2-40B4-BE49-F238E27FC236}">
                <a16:creationId xmlns:a16="http://schemas.microsoft.com/office/drawing/2014/main" id="{76968773-EF2A-41AF-AF06-472067C5CA9A}"/>
              </a:ext>
            </a:extLst>
          </p:cNvPr>
          <p:cNvSpPr/>
          <p:nvPr/>
        </p:nvSpPr>
        <p:spPr>
          <a:xfrm>
            <a:off x="143339" y="195837"/>
            <a:ext cx="8257051" cy="2171892"/>
          </a:xfrm>
          <a:prstGeom prst="wedgeRoundRectCallout">
            <a:avLst>
              <a:gd name="adj1" fmla="val -135"/>
              <a:gd name="adj2" fmla="val 95506"/>
              <a:gd name="adj3" fmla="val 16667"/>
            </a:avLst>
          </a:prstGeom>
          <a:noFill/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121900" tIns="60933" rIns="121900" bIns="609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gency FB" panose="020B0503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Balão de Fala: Retângulo com Cantos Arredondados 3">
            <a:extLst>
              <a:ext uri="{FF2B5EF4-FFF2-40B4-BE49-F238E27FC236}">
                <a16:creationId xmlns:a16="http://schemas.microsoft.com/office/drawing/2014/main" id="{466FBD2E-0DDA-E113-4097-05B7757FCB93}"/>
              </a:ext>
            </a:extLst>
          </p:cNvPr>
          <p:cNvSpPr/>
          <p:nvPr/>
        </p:nvSpPr>
        <p:spPr>
          <a:xfrm>
            <a:off x="143339" y="53931"/>
            <a:ext cx="2463067" cy="1102516"/>
          </a:xfrm>
          <a:prstGeom prst="wedgeRoundRectCallout">
            <a:avLst>
              <a:gd name="adj1" fmla="val 36572"/>
              <a:gd name="adj2" fmla="val 6712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DESCOMPLICAR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6E43722-6850-0289-49C4-21C9857343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40" y="511516"/>
            <a:ext cx="5033596" cy="5083505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5E3C9B4-1AEE-F74C-63A4-5E009F49D0F7}"/>
              </a:ext>
            </a:extLst>
          </p:cNvPr>
          <p:cNvGrpSpPr/>
          <p:nvPr/>
        </p:nvGrpSpPr>
        <p:grpSpPr>
          <a:xfrm rot="1329001">
            <a:off x="8206984" y="3009528"/>
            <a:ext cx="4064142" cy="4182244"/>
            <a:chOff x="788128" y="599800"/>
            <a:chExt cx="5143301" cy="5156159"/>
          </a:xfrm>
        </p:grpSpPr>
        <p:pic>
          <p:nvPicPr>
            <p:cNvPr id="5" name="Imagem 4" descr="Tela de computador com fundo azul&#10;&#10;Descrição gerada automaticamente com confiança baixa">
              <a:extLst>
                <a:ext uri="{FF2B5EF4-FFF2-40B4-BE49-F238E27FC236}">
                  <a16:creationId xmlns:a16="http://schemas.microsoft.com/office/drawing/2014/main" id="{38E0C47E-5B9F-AE40-F477-DA989FA12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128" y="599800"/>
              <a:ext cx="5143301" cy="5156159"/>
            </a:xfrm>
            <a:prstGeom prst="rect">
              <a:avLst/>
            </a:prstGeom>
          </p:spPr>
        </p:pic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A1DFF5EE-1750-5CE6-0C73-7CD0FC5E983A}"/>
                </a:ext>
              </a:extLst>
            </p:cNvPr>
            <p:cNvGrpSpPr/>
            <p:nvPr/>
          </p:nvGrpSpPr>
          <p:grpSpPr>
            <a:xfrm>
              <a:off x="1214664" y="1391944"/>
              <a:ext cx="3905546" cy="3627620"/>
              <a:chOff x="1214664" y="1391944"/>
              <a:chExt cx="3905546" cy="3627620"/>
            </a:xfrm>
          </p:grpSpPr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216D3934-7B60-A718-7C4E-5F8A6C65A877}"/>
                  </a:ext>
                </a:extLst>
              </p:cNvPr>
              <p:cNvSpPr/>
              <p:nvPr/>
            </p:nvSpPr>
            <p:spPr>
              <a:xfrm rot="21257945">
                <a:off x="1214664" y="1391944"/>
                <a:ext cx="3796958" cy="21834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2400" b="1" i="0" u="none" strike="noStrike" kern="1200" cap="none" spc="0" normalizeH="0" noProof="0" dirty="0">
                    <a:ln>
                      <a:noFill/>
                    </a:ln>
                    <a:solidFill>
                      <a:schemeClr val="tx2">
                        <a:lumMod val="50000"/>
                      </a:schemeClr>
                    </a:solidFill>
                    <a:effectLst/>
                    <a:uLnTx/>
                    <a:uFillTx/>
                    <a:latin typeface="Ink Free" panose="03080402000500000000" pitchFamily="66" charset="0"/>
                  </a:rPr>
                  <a:t>ENXERGAR EM 4D</a:t>
                </a:r>
                <a:endPara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Ink Free" panose="03080402000500000000" pitchFamily="66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ts val="32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2300" b="1" dirty="0" err="1">
                    <a:solidFill>
                      <a:srgbClr val="222A35"/>
                    </a:solidFill>
                    <a:latin typeface="Ink Free" panose="03080402000500000000" pitchFamily="66" charset="0"/>
                  </a:rPr>
                  <a:t>Simultâneamente</a:t>
                </a:r>
                <a:r>
                  <a:rPr lang="pt-BR" sz="2300" b="1" dirty="0">
                    <a:solidFill>
                      <a:srgbClr val="222A35"/>
                    </a:solidFill>
                    <a:latin typeface="Ink Free" panose="03080402000500000000" pitchFamily="66" charset="0"/>
                  </a:rPr>
                  <a:t> os 4 aspectos de um sistema </a:t>
                </a:r>
                <a:endParaRPr kumimoji="0" lang="pt-BR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222A35"/>
                  </a:solidFill>
                  <a:effectLst/>
                  <a:uLnTx/>
                  <a:uFillTx/>
                  <a:latin typeface="Ink Free" panose="03080402000500000000" pitchFamily="66" charset="0"/>
                </a:endParaRPr>
              </a:p>
            </p:txBody>
          </p:sp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4350DCD6-16F5-BD11-2B42-D719686A5834}"/>
                  </a:ext>
                </a:extLst>
              </p:cNvPr>
              <p:cNvSpPr txBox="1"/>
              <p:nvPr/>
            </p:nvSpPr>
            <p:spPr>
              <a:xfrm rot="21264742">
                <a:off x="1290997" y="3767384"/>
                <a:ext cx="3829213" cy="12521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spcAft>
                    <a:spcPts val="1200"/>
                  </a:spcAft>
                  <a:defRPr/>
                </a:pPr>
                <a:r>
                  <a:rPr lang="pt-BR" sz="2000" b="1" dirty="0">
                    <a:solidFill>
                      <a:schemeClr val="tx2">
                        <a:lumMod val="50000"/>
                      </a:schemeClr>
                    </a:solidFill>
                    <a:latin typeface="Gill Sans Nova" panose="020B0602020104020203" pitchFamily="34" charset="0"/>
                  </a:rPr>
                  <a:t>Para soluções integradas e interdependentes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5711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80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7" grpId="0"/>
      <p:bldP spid="380934" grpId="0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425" tIns="27213" rIns="54425" bIns="27213"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  <a:ea typeface="+mn-ea"/>
              <a:cs typeface="+mn-cs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10800546" y="-3387757"/>
            <a:ext cx="10979673" cy="4454061"/>
          </a:xfrm>
          <a:prstGeom prst="rect">
            <a:avLst/>
          </a:prstGeom>
          <a:noFill/>
          <a:ln>
            <a:noFill/>
          </a:ln>
        </p:spPr>
        <p:txBody>
          <a:bodyPr vert="horz" lIns="108832" tIns="54401" rIns="108832" bIns="54401" rtlCol="0" anchor="ctr" anchorCtr="0">
            <a:noAutofit/>
          </a:bodyPr>
          <a:lstStyle/>
          <a:p>
            <a:pPr eaLnBrk="0" hangingPunct="0"/>
            <a:br>
              <a:rPr lang="en-US" sz="4300" b="1" dirty="0">
                <a:solidFill>
                  <a:schemeClr val="bg1"/>
                </a:solidFill>
                <a:latin typeface="Agency FB" pitchFamily="34" charset="0"/>
              </a:rPr>
            </a:br>
            <a:br>
              <a:rPr lang="en-US" sz="4300" b="1" dirty="0">
                <a:solidFill>
                  <a:schemeClr val="bg1"/>
                </a:solidFill>
                <a:latin typeface="Agency FB" pitchFamily="34" charset="0"/>
              </a:rPr>
            </a:br>
            <a:br>
              <a:rPr lang="pt-BR" sz="3800" dirty="0">
                <a:solidFill>
                  <a:schemeClr val="bg1"/>
                </a:solidFill>
                <a:latin typeface="Agency FB" pitchFamily="34" charset="0"/>
              </a:rPr>
            </a:br>
            <a:br>
              <a:rPr lang="pt-BR" sz="4800" u="sng" dirty="0">
                <a:solidFill>
                  <a:schemeClr val="bg1"/>
                </a:solidFill>
              </a:rPr>
            </a:br>
            <a:br>
              <a:rPr lang="pt-BR" sz="1300" u="sng" dirty="0">
                <a:solidFill>
                  <a:schemeClr val="bg1"/>
                </a:solidFill>
              </a:rPr>
            </a:br>
            <a:endParaRPr lang="pt-BR" sz="2900" dirty="0"/>
          </a:p>
        </p:txBody>
      </p:sp>
      <p:sp>
        <p:nvSpPr>
          <p:cNvPr id="2050" name="AutoShape 2" descr="Resultado de imagem para logo airbnb"/>
          <p:cNvSpPr>
            <a:spLocks noChangeAspect="1" noChangeArrowheads="1"/>
          </p:cNvSpPr>
          <p:nvPr/>
        </p:nvSpPr>
        <p:spPr bwMode="auto">
          <a:xfrm>
            <a:off x="207433" y="-192615"/>
            <a:ext cx="406400" cy="406401"/>
          </a:xfrm>
          <a:prstGeom prst="rect">
            <a:avLst/>
          </a:prstGeom>
          <a:noFill/>
        </p:spPr>
        <p:txBody>
          <a:bodyPr vert="horz" wrap="square" lIns="108851" tIns="54425" rIns="108851" bIns="5442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62774" r="43307" b="25733"/>
          <a:stretch/>
        </p:blipFill>
        <p:spPr>
          <a:xfrm>
            <a:off x="5330545" y="4463808"/>
            <a:ext cx="1608071" cy="624344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3" t="34503" r="56596" b="35547"/>
          <a:stretch/>
        </p:blipFill>
        <p:spPr>
          <a:xfrm>
            <a:off x="4022840" y="2573199"/>
            <a:ext cx="813447" cy="162699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4" t="27885" r="43017" b="63409"/>
          <a:stretch/>
        </p:blipFill>
        <p:spPr>
          <a:xfrm>
            <a:off x="5410105" y="2005849"/>
            <a:ext cx="1324276" cy="472943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0" t="34154" r="36032" b="33806"/>
          <a:stretch/>
        </p:blipFill>
        <p:spPr>
          <a:xfrm>
            <a:off x="7544866" y="2522144"/>
            <a:ext cx="700027" cy="1740535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E10BCE0E-10F4-492B-85AC-E95E07A1AB58}"/>
              </a:ext>
            </a:extLst>
          </p:cNvPr>
          <p:cNvGrpSpPr/>
          <p:nvPr/>
        </p:nvGrpSpPr>
        <p:grpSpPr>
          <a:xfrm>
            <a:off x="0" y="10585"/>
            <a:ext cx="12213021" cy="6858000"/>
            <a:chOff x="0" y="844"/>
            <a:chExt cx="12213021" cy="6858000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36" r="22002"/>
            <a:stretch/>
          </p:blipFill>
          <p:spPr>
            <a:xfrm>
              <a:off x="0" y="844"/>
              <a:ext cx="12213021" cy="6858000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C4253E64-FADB-406F-9308-DD154DB44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665" y="1692105"/>
              <a:ext cx="6173830" cy="3464730"/>
            </a:xfrm>
            <a:prstGeom prst="rect">
              <a:avLst/>
            </a:prstGeom>
          </p:spPr>
        </p:pic>
      </p:grpSp>
      <p:sp>
        <p:nvSpPr>
          <p:cNvPr id="23" name="CaixaDeTexto 22"/>
          <p:cNvSpPr txBox="1"/>
          <p:nvPr/>
        </p:nvSpPr>
        <p:spPr>
          <a:xfrm>
            <a:off x="288151" y="2021670"/>
            <a:ext cx="3446299" cy="3204987"/>
          </a:xfrm>
          <a:prstGeom prst="rect">
            <a:avLst/>
          </a:prstGeom>
          <a:noFill/>
        </p:spPr>
        <p:txBody>
          <a:bodyPr wrap="square" lIns="54425" tIns="27213" rIns="54425" bIns="27213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</a:rPr>
              <a:t>SUSTENTABILIDADE</a:t>
            </a:r>
          </a:p>
          <a:p>
            <a:pPr marL="0" marR="0" lvl="0" indent="0" algn="l" defTabSz="914173" rtl="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</a:rPr>
              <a:t>INFRA ESTRUTURA</a:t>
            </a:r>
          </a:p>
          <a:p>
            <a:pPr defTabSz="914173" eaLnBrk="0" hangingPunct="0">
              <a:lnSpc>
                <a:spcPct val="110000"/>
              </a:lnSpc>
              <a:defRPr/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TECNOLOGIA</a:t>
            </a:r>
          </a:p>
          <a:p>
            <a:pPr marL="0" marR="0" lvl="0" indent="0" algn="l" defTabSz="914173" rtl="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itchFamily="34" charset="0"/>
              </a:rPr>
              <a:t>AGRO E ECOLÓGICO</a:t>
            </a:r>
          </a:p>
          <a:p>
            <a:pPr marL="0" marR="0" lvl="0" indent="0" algn="l" defTabSz="914173" rtl="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noProof="0" dirty="0">
                <a:solidFill>
                  <a:prstClr val="white"/>
                </a:solidFill>
                <a:latin typeface="Agency FB" pitchFamily="34" charset="0"/>
              </a:rPr>
              <a:t>SUSTENTÁVEL 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</a:endParaRPr>
          </a:p>
          <a:p>
            <a:pPr marL="0" marR="0" lvl="0" indent="0" algn="l" defTabSz="914173" rtl="0" eaLnBrk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3239928" y="4306749"/>
            <a:ext cx="5664629" cy="3502055"/>
          </a:xfrm>
          <a:prstGeom prst="rect">
            <a:avLst/>
          </a:prstGeom>
          <a:noFill/>
        </p:spPr>
        <p:txBody>
          <a:bodyPr wrap="square" lIns="54425" tIns="27213" rIns="54425" bIns="27213" rtlCol="0">
            <a:spAutoFit/>
          </a:bodyPr>
          <a:lstStyle/>
          <a:p>
            <a:pPr marL="0" marR="0" lvl="0" indent="0" algn="ctr" defTabSz="91417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gency FB" pitchFamily="34" charset="0"/>
              </a:rPr>
              <a:t> </a:t>
            </a:r>
          </a:p>
          <a:p>
            <a:pPr marL="0" marR="0" lvl="0" indent="0" algn="ctr" defTabSz="91417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EDUCAÇÃO</a:t>
            </a:r>
          </a:p>
          <a:p>
            <a:pPr marL="0" marR="0" lvl="0" indent="0" algn="ctr" defTabSz="91417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CULTURA</a:t>
            </a:r>
          </a:p>
          <a:p>
            <a:pPr marL="0" marR="0" lvl="0" indent="0" algn="ctr" defTabSz="91417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ESPIRITUALIDADE</a:t>
            </a:r>
          </a:p>
          <a:p>
            <a:pPr marL="0" marR="0" lvl="0" indent="0" algn="ctr" defTabSz="91417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</a:rPr>
              <a:t>DESENVOLVIMENTO HUMANO </a:t>
            </a:r>
          </a:p>
          <a:p>
            <a:pPr marL="0" marR="0" lvl="0" indent="0" algn="ctr" defTabSz="91417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3200" b="1" dirty="0">
              <a:solidFill>
                <a:prstClr val="white"/>
              </a:solidFill>
              <a:latin typeface="Agency FB" pitchFamily="34" charset="0"/>
            </a:endParaRPr>
          </a:p>
          <a:p>
            <a:pPr marL="0" marR="0" lvl="0" indent="0" algn="ctr" defTabSz="914173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3200" b="1" dirty="0">
              <a:solidFill>
                <a:prstClr val="white"/>
              </a:solidFill>
              <a:latin typeface="Agency FB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2987318" y="26461"/>
            <a:ext cx="6048672" cy="2024728"/>
          </a:xfrm>
          <a:prstGeom prst="rect">
            <a:avLst/>
          </a:prstGeom>
          <a:noFill/>
        </p:spPr>
        <p:txBody>
          <a:bodyPr wrap="square" lIns="54425" tIns="27213" rIns="54425" bIns="27213" rtlCol="0">
            <a:spAutoFit/>
          </a:bodyPr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INSTITUIÇÕES</a:t>
            </a:r>
          </a:p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schemeClr val="bg1"/>
                </a:solidFill>
                <a:latin typeface="Agency FB" pitchFamily="34" charset="0"/>
              </a:rPr>
              <a:t>COMUNICAÇÃO</a:t>
            </a:r>
          </a:p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itchFamily="34" charset="0"/>
              </a:rPr>
              <a:t>PODER</a:t>
            </a:r>
            <a:r>
              <a:rPr kumimoji="0" lang="pt-BR" sz="3200" b="1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itchFamily="34" charset="0"/>
              </a:rPr>
              <a:t> PÚBLICO</a:t>
            </a:r>
          </a:p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baseline="0" dirty="0">
                <a:solidFill>
                  <a:schemeClr val="bg1"/>
                </a:solidFill>
                <a:latin typeface="Agency FB" pitchFamily="34" charset="0"/>
              </a:rPr>
              <a:t>REDES</a:t>
            </a:r>
            <a:endParaRPr kumimoji="0" lang="pt-BR" sz="3200" b="1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gency FB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8731764" y="2254097"/>
            <a:ext cx="3344914" cy="2370976"/>
          </a:xfrm>
          <a:prstGeom prst="rect">
            <a:avLst/>
          </a:prstGeom>
          <a:noFill/>
        </p:spPr>
        <p:txBody>
          <a:bodyPr wrap="square" lIns="54425" tIns="27213" rIns="54425" bIns="27213" rtlCol="0">
            <a:spAutoFit/>
          </a:bodyPr>
          <a:lstStyle/>
          <a:p>
            <a:pPr marL="0" marR="0" lvl="0" indent="0" algn="l" defTabSz="914173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Pct val="25000"/>
              <a:buFontTx/>
              <a:buNone/>
              <a:tabLst/>
              <a:defRPr/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  <a:ea typeface="Calibri"/>
                <a:cs typeface="Calibri"/>
                <a:sym typeface="Calibri"/>
              </a:rPr>
              <a:t>SISTEMA FINANCEIRO</a:t>
            </a:r>
          </a:p>
          <a:p>
            <a:pPr marL="0" marR="0" lvl="0" indent="0" algn="l" defTabSz="914173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Pct val="25000"/>
              <a:buFontTx/>
              <a:buNone/>
              <a:tabLst/>
              <a:defRPr/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  <a:ea typeface="Calibri"/>
                <a:cs typeface="Calibri"/>
                <a:sym typeface="Calibri"/>
              </a:rPr>
              <a:t>INVESTIMENTO</a:t>
            </a:r>
          </a:p>
          <a:p>
            <a:pPr marL="0" marR="0" lvl="0" indent="0" algn="l" defTabSz="914173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Pct val="25000"/>
              <a:buFontTx/>
              <a:buNone/>
              <a:tabLst/>
              <a:defRPr/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  <a:ea typeface="Calibri"/>
                <a:cs typeface="Calibri"/>
                <a:sym typeface="Calibri"/>
              </a:rPr>
              <a:t>NEGÓCIOS </a:t>
            </a:r>
          </a:p>
          <a:p>
            <a:pPr marL="0" marR="0" lvl="0" indent="0" algn="l" defTabSz="914173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Pct val="25000"/>
              <a:buFontTx/>
              <a:buNone/>
              <a:tabLst/>
              <a:defRPr/>
            </a:pPr>
            <a:r>
              <a:rPr lang="pt-BR" sz="3200" b="1" dirty="0">
                <a:solidFill>
                  <a:prstClr val="white"/>
                </a:solidFill>
                <a:latin typeface="Agency FB" pitchFamily="34" charset="0"/>
                <a:ea typeface="Calibri"/>
                <a:cs typeface="Calibri"/>
                <a:sym typeface="Calibri"/>
              </a:rPr>
              <a:t>GESTÃO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D69FFBF-BA2F-4769-9D9E-D0EB3CC976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413" y="5452534"/>
            <a:ext cx="950478" cy="943222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5D7957EE-79AB-18F1-B37C-91CBDC244E68}"/>
              </a:ext>
            </a:extLst>
          </p:cNvPr>
          <p:cNvGrpSpPr/>
          <p:nvPr/>
        </p:nvGrpSpPr>
        <p:grpSpPr>
          <a:xfrm>
            <a:off x="5354414" y="3079653"/>
            <a:ext cx="1368413" cy="1078459"/>
            <a:chOff x="5451245" y="3085031"/>
            <a:chExt cx="1310839" cy="998216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C86851BB-8522-CD1D-53F4-FBBF632D4E4F}"/>
                </a:ext>
              </a:extLst>
            </p:cNvPr>
            <p:cNvSpPr/>
            <p:nvPr/>
          </p:nvSpPr>
          <p:spPr>
            <a:xfrm>
              <a:off x="5451245" y="3085031"/>
              <a:ext cx="1308468" cy="723903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CFFFE319-D79B-987F-4D24-2FEEFA9C0616}"/>
                </a:ext>
              </a:extLst>
            </p:cNvPr>
            <p:cNvSpPr txBox="1"/>
            <p:nvPr/>
          </p:nvSpPr>
          <p:spPr>
            <a:xfrm>
              <a:off x="5487262" y="3257106"/>
              <a:ext cx="1274822" cy="826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FUTURO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10910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25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40"/>
          <p:cNvSpPr txBox="1"/>
          <p:nvPr/>
        </p:nvSpPr>
        <p:spPr>
          <a:xfrm rot="795">
            <a:off x="1963791" y="4146033"/>
            <a:ext cx="8097720" cy="323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CULTURAL -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PESSOAS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Informação,</a:t>
            </a:r>
            <a:r>
              <a:rPr kumimoji="0" lang="pt-BR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Comunicação, Treinamento 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632;p40">
            <a:extLst>
              <a:ext uri="{FF2B5EF4-FFF2-40B4-BE49-F238E27FC236}">
                <a16:creationId xmlns:a16="http://schemas.microsoft.com/office/drawing/2014/main" id="{4426BA13-E617-FA47-F05C-5A2CC5853E20}"/>
              </a:ext>
            </a:extLst>
          </p:cNvPr>
          <p:cNvSpPr txBox="1"/>
          <p:nvPr/>
        </p:nvSpPr>
        <p:spPr>
          <a:xfrm rot="795">
            <a:off x="145081" y="2542841"/>
            <a:ext cx="3783369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AMBIENTAL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INFRAESTRUTURA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Sistemas de alta tecnologia e integrados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prstClr val="white">
                    <a:lumMod val="95000"/>
                  </a:prstClr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Diferencial competitivo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632;p40">
            <a:extLst>
              <a:ext uri="{FF2B5EF4-FFF2-40B4-BE49-F238E27FC236}">
                <a16:creationId xmlns:a16="http://schemas.microsoft.com/office/drawing/2014/main" id="{713CC8AC-8BD5-E2C0-56AC-1D18A528978F}"/>
              </a:ext>
            </a:extLst>
          </p:cNvPr>
          <p:cNvSpPr txBox="1"/>
          <p:nvPr/>
        </p:nvSpPr>
        <p:spPr>
          <a:xfrm rot="795">
            <a:off x="2853841" y="726811"/>
            <a:ext cx="640674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SOCIAL -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GOVERNANÇA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Parcerias, articulação, representatividade</a:t>
            </a:r>
            <a:r>
              <a:rPr lang="pt-BR" sz="2800" b="1" dirty="0">
                <a:solidFill>
                  <a:prstClr val="white"/>
                </a:solidFill>
                <a:latin typeface="Abadi" panose="020B0604020104020204" pitchFamily="34" charset="0"/>
                <a:ea typeface="Calibri"/>
                <a:cs typeface="Calibri"/>
                <a:sym typeface="Calibri"/>
              </a:rPr>
              <a:t>.</a:t>
            </a:r>
            <a:r>
              <a:rPr kumimoji="0" lang="pt-BR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 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632;p40">
            <a:extLst>
              <a:ext uri="{FF2B5EF4-FFF2-40B4-BE49-F238E27FC236}">
                <a16:creationId xmlns:a16="http://schemas.microsoft.com/office/drawing/2014/main" id="{C5882AF1-CD46-CCF8-5D56-603E9BB03848}"/>
              </a:ext>
            </a:extLst>
          </p:cNvPr>
          <p:cNvSpPr txBox="1"/>
          <p:nvPr/>
        </p:nvSpPr>
        <p:spPr>
          <a:xfrm rot="795">
            <a:off x="8127516" y="2968660"/>
            <a:ext cx="3868738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ECONÔMICO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IMPACTO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Calibri"/>
                <a:cs typeface="Calibri"/>
                <a:sym typeface="Calibri"/>
              </a:rPr>
              <a:t>Redução de custos, precificação, ambiente de negócios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14802E2-576D-7AAF-D41F-9DF2C47B06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4" t="8160" r="10724" b="9406"/>
          <a:stretch/>
        </p:blipFill>
        <p:spPr>
          <a:xfrm>
            <a:off x="3947340" y="2127345"/>
            <a:ext cx="4188139" cy="2603309"/>
          </a:xfrm>
          <a:prstGeom prst="ellipse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592FFE49-1767-CA55-10D9-090566402D7E}"/>
              </a:ext>
            </a:extLst>
          </p:cNvPr>
          <p:cNvGrpSpPr/>
          <p:nvPr/>
        </p:nvGrpSpPr>
        <p:grpSpPr>
          <a:xfrm>
            <a:off x="5354414" y="3079653"/>
            <a:ext cx="1368413" cy="1078459"/>
            <a:chOff x="5451245" y="3085031"/>
            <a:chExt cx="1310839" cy="998216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A7A6DA88-23AB-908F-4C3F-B668B8C7E01C}"/>
                </a:ext>
              </a:extLst>
            </p:cNvPr>
            <p:cNvSpPr/>
            <p:nvPr/>
          </p:nvSpPr>
          <p:spPr>
            <a:xfrm>
              <a:off x="5451245" y="3085031"/>
              <a:ext cx="1308468" cy="723903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38DB6F9B-531B-6FEA-1C03-05004F882BBD}"/>
                </a:ext>
              </a:extLst>
            </p:cNvPr>
            <p:cNvSpPr txBox="1"/>
            <p:nvPr/>
          </p:nvSpPr>
          <p:spPr>
            <a:xfrm>
              <a:off x="5487262" y="3257106"/>
              <a:ext cx="1274822" cy="826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rPr>
                <a:t>FUTURO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B14E7AC0-AE14-D976-05CA-B7F17838AFF4}"/>
              </a:ext>
            </a:extLst>
          </p:cNvPr>
          <p:cNvSpPr txBox="1"/>
          <p:nvPr/>
        </p:nvSpPr>
        <p:spPr>
          <a:xfrm>
            <a:off x="0" y="254871"/>
            <a:ext cx="3025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pt-BR" sz="3600" b="1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  <a:latin typeface="Gill Sans Nova" panose="020B0602020104020203" pitchFamily="34" charset="0"/>
              </a:rPr>
              <a:t>IRIB EM 4D</a:t>
            </a:r>
          </a:p>
        </p:txBody>
      </p:sp>
    </p:spTree>
    <p:extLst>
      <p:ext uri="{BB962C8B-B14F-4D97-AF65-F5344CB8AC3E}">
        <p14:creationId xmlns:p14="http://schemas.microsoft.com/office/powerpoint/2010/main" val="43781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" grpId="0"/>
      <p:bldP spid="10" grpId="0"/>
      <p:bldP spid="15" grpId="0"/>
      <p:bldP spid="19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</TotalTime>
  <Words>1080</Words>
  <Application>Microsoft Office PowerPoint</Application>
  <PresentationFormat>Widescreen</PresentationFormat>
  <Paragraphs>314</Paragraphs>
  <Slides>31</Slides>
  <Notes>8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31</vt:i4>
      </vt:variant>
    </vt:vector>
  </HeadingPairs>
  <TitlesOfParts>
    <vt:vector size="46" baseType="lpstr">
      <vt:lpstr>Agency FB</vt:lpstr>
      <vt:lpstr>Ink Free</vt:lpstr>
      <vt:lpstr>Calibri Light</vt:lpstr>
      <vt:lpstr>Gill Sans Nova</vt:lpstr>
      <vt:lpstr>Arial Black</vt:lpstr>
      <vt:lpstr>Abadi</vt:lpstr>
      <vt:lpstr>Calibri</vt:lpstr>
      <vt:lpstr>Arial</vt:lpstr>
      <vt:lpstr>Comic Sans MS</vt:lpstr>
      <vt:lpstr>Tema do Office</vt:lpstr>
      <vt:lpstr>1_Tema do Office</vt:lpstr>
      <vt:lpstr>3_Tema do Office</vt:lpstr>
      <vt:lpstr>4_Tema do Office</vt:lpstr>
      <vt:lpstr>2_Tema do Office</vt:lpstr>
      <vt:lpstr>5_Tema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FDPR-COMU-Wellington Marçal</dc:creator>
  <cp:lastModifiedBy>Note294</cp:lastModifiedBy>
  <cp:revision>22</cp:revision>
  <dcterms:created xsi:type="dcterms:W3CDTF">2022-05-18T17:21:55Z</dcterms:created>
  <dcterms:modified xsi:type="dcterms:W3CDTF">2023-10-11T13:50:39Z</dcterms:modified>
</cp:coreProperties>
</file>