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A1DCB-EF55-4E44-88AA-1AA5A3E5395A}" type="datetimeFigureOut">
              <a:rPr lang="es-ES" smtClean="0"/>
              <a:pPr/>
              <a:t>09/10/2023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470A-3279-4BB4-AFCD-D8D67BA40A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 REGISTO DA PROPIEDADE COMO PREVENÇÃO AMBIENTAL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FERNANDO J. MANRIQUE MERINO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97152"/>
            <a:ext cx="3347442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DUOS DOMINIOS</a:t>
            </a:r>
            <a:endParaRPr lang="es-ES" dirty="0"/>
          </a:p>
        </p:txBody>
      </p:sp>
      <p:sp>
        <p:nvSpPr>
          <p:cNvPr id="8" name="7 Subtítulo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endParaRPr lang="es-ES" sz="4000" dirty="0" smtClean="0">
              <a:solidFill>
                <a:schemeClr val="tx1"/>
              </a:solidFill>
            </a:endParaRPr>
          </a:p>
          <a:p>
            <a:r>
              <a:rPr lang="es-ES" sz="4000" dirty="0" smtClean="0"/>
              <a:t>Mecanismos de </a:t>
            </a:r>
            <a:r>
              <a:rPr lang="es-ES" sz="4000" dirty="0" err="1" smtClean="0"/>
              <a:t>registo</a:t>
            </a:r>
            <a:r>
              <a:rPr lang="es-ES" sz="4000" dirty="0" smtClean="0"/>
              <a:t> para </a:t>
            </a:r>
            <a:r>
              <a:rPr lang="es-ES" sz="4000" dirty="0" err="1" smtClean="0"/>
              <a:t>fazer</a:t>
            </a:r>
            <a:r>
              <a:rPr lang="es-ES" sz="4000" dirty="0" smtClean="0"/>
              <a:t> </a:t>
            </a:r>
            <a:r>
              <a:rPr lang="es-ES" sz="4000" dirty="0" err="1" smtClean="0"/>
              <a:t>constança</a:t>
            </a:r>
            <a:r>
              <a:rPr lang="es-ES" sz="4000" dirty="0" smtClean="0"/>
              <a:t> de </a:t>
            </a:r>
            <a:r>
              <a:rPr lang="es-ES" sz="4000" dirty="0" err="1" smtClean="0"/>
              <a:t>situações</a:t>
            </a:r>
            <a:r>
              <a:rPr lang="es-ES" sz="4000" dirty="0" smtClean="0"/>
              <a:t> </a:t>
            </a:r>
            <a:r>
              <a:rPr lang="es-ES" sz="4000" dirty="0" err="1" smtClean="0"/>
              <a:t>ambientais</a:t>
            </a:r>
            <a:endParaRPr lang="es-ES" sz="4000" dirty="0" smtClean="0"/>
          </a:p>
          <a:p>
            <a:pPr>
              <a:buNone/>
            </a:pPr>
            <a:endParaRPr lang="es-ES" sz="4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4000" dirty="0" err="1" smtClean="0">
                <a:solidFill>
                  <a:schemeClr val="tx1"/>
                </a:solidFill>
              </a:rPr>
              <a:t>Criação</a:t>
            </a:r>
            <a:r>
              <a:rPr lang="es-ES" sz="4000" dirty="0" smtClean="0">
                <a:solidFill>
                  <a:schemeClr val="tx1"/>
                </a:solidFill>
              </a:rPr>
              <a:t> de </a:t>
            </a:r>
            <a:r>
              <a:rPr lang="es-ES" sz="4000" dirty="0" err="1" smtClean="0">
                <a:solidFill>
                  <a:schemeClr val="tx1"/>
                </a:solidFill>
              </a:rPr>
              <a:t>ferramentas</a:t>
            </a:r>
            <a:r>
              <a:rPr lang="es-ES" sz="4000" dirty="0" smtClean="0">
                <a:solidFill>
                  <a:schemeClr val="tx1"/>
                </a:solidFill>
              </a:rPr>
              <a:t> </a:t>
            </a:r>
            <a:r>
              <a:rPr lang="es-ES" sz="4000" dirty="0" err="1" smtClean="0">
                <a:solidFill>
                  <a:schemeClr val="tx1"/>
                </a:solidFill>
              </a:rPr>
              <a:t>úteis</a:t>
            </a:r>
            <a:endParaRPr lang="es-ES" sz="4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8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69160"/>
            <a:ext cx="3347442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Exemplos</a:t>
            </a:r>
            <a:r>
              <a:rPr lang="es-ES" dirty="0" smtClean="0"/>
              <a:t> de notas </a:t>
            </a:r>
            <a:r>
              <a:rPr lang="es-ES" dirty="0" err="1" smtClean="0"/>
              <a:t>marginais</a:t>
            </a:r>
            <a:r>
              <a:rPr lang="es-ES" dirty="0" smtClean="0"/>
              <a:t> </a:t>
            </a:r>
            <a:r>
              <a:rPr lang="es-ES" dirty="0" err="1" smtClean="0"/>
              <a:t>em</a:t>
            </a:r>
            <a:r>
              <a:rPr lang="es-ES" dirty="0" smtClean="0"/>
              <a:t> </a:t>
            </a:r>
            <a:r>
              <a:rPr lang="es-ES" dirty="0" err="1" smtClean="0"/>
              <a:t>matéria</a:t>
            </a:r>
            <a:r>
              <a:rPr lang="es-ES" dirty="0" smtClean="0"/>
              <a:t> ambiental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Nota de </a:t>
            </a:r>
            <a:r>
              <a:rPr lang="es-ES" dirty="0" err="1" smtClean="0"/>
              <a:t>classificação</a:t>
            </a:r>
            <a:r>
              <a:rPr lang="es-ES" dirty="0" smtClean="0"/>
              <a:t> urbanística </a:t>
            </a:r>
          </a:p>
          <a:p>
            <a:r>
              <a:rPr lang="es-ES" dirty="0" smtClean="0"/>
              <a:t>Nota marginal do certificado energético</a:t>
            </a:r>
          </a:p>
          <a:p>
            <a:r>
              <a:rPr lang="es-ES" dirty="0" smtClean="0"/>
              <a:t>Nota de solo contaminado</a:t>
            </a:r>
          </a:p>
          <a:p>
            <a:r>
              <a:rPr lang="es-ES" dirty="0" smtClean="0"/>
              <a:t>Nota de solo </a:t>
            </a:r>
            <a:r>
              <a:rPr lang="es-ES" dirty="0" err="1" smtClean="0"/>
              <a:t>florestal</a:t>
            </a:r>
            <a:r>
              <a:rPr lang="es-ES" dirty="0" smtClean="0"/>
              <a:t> incendiado</a:t>
            </a:r>
          </a:p>
          <a:p>
            <a:r>
              <a:rPr lang="es-ES" dirty="0" smtClean="0"/>
              <a:t>Nota de zona </a:t>
            </a:r>
            <a:r>
              <a:rPr lang="es-ES" dirty="0" err="1" smtClean="0"/>
              <a:t>inundável</a:t>
            </a:r>
            <a:endParaRPr lang="es-ES" dirty="0" smtClean="0"/>
          </a:p>
          <a:p>
            <a:r>
              <a:rPr lang="es-ES" dirty="0" smtClean="0"/>
              <a:t>Nota de </a:t>
            </a:r>
            <a:r>
              <a:rPr lang="es-ES" dirty="0" err="1" smtClean="0"/>
              <a:t>projecto</a:t>
            </a:r>
            <a:r>
              <a:rPr lang="es-ES" dirty="0" smtClean="0"/>
              <a:t> de </a:t>
            </a:r>
            <a:r>
              <a:rPr lang="es-ES" dirty="0" err="1" smtClean="0"/>
              <a:t>absorção</a:t>
            </a:r>
            <a:r>
              <a:rPr lang="es-ES" dirty="0" smtClean="0"/>
              <a:t> de CO2</a:t>
            </a:r>
          </a:p>
          <a:p>
            <a:r>
              <a:rPr lang="es-ES" dirty="0" smtClean="0"/>
              <a:t>Nota de </a:t>
            </a:r>
            <a:r>
              <a:rPr lang="es-ES" dirty="0" err="1" smtClean="0"/>
              <a:t>espaços</a:t>
            </a:r>
            <a:r>
              <a:rPr lang="es-ES" dirty="0" smtClean="0"/>
              <a:t> </a:t>
            </a:r>
            <a:r>
              <a:rPr lang="es-ES" dirty="0" err="1" smtClean="0"/>
              <a:t>naturais</a:t>
            </a:r>
            <a:r>
              <a:rPr lang="es-ES" dirty="0" smtClean="0"/>
              <a:t> protegidos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869160"/>
            <a:ext cx="3347442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Influência</a:t>
            </a:r>
            <a:r>
              <a:rPr lang="es-ES" dirty="0" smtClean="0"/>
              <a:t> no </a:t>
            </a:r>
            <a:r>
              <a:rPr lang="es-ES" dirty="0" err="1" smtClean="0"/>
              <a:t>Registo</a:t>
            </a:r>
            <a:r>
              <a:rPr lang="es-ES" dirty="0" smtClean="0"/>
              <a:t> Comercial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Relatorio</a:t>
            </a:r>
            <a:r>
              <a:rPr lang="es-ES" dirty="0" smtClean="0"/>
              <a:t> ambiental das empresas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97152"/>
            <a:ext cx="3347442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ferramentas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úteis</a:t>
            </a:r>
            <a:r>
              <a:rPr lang="es-ES" dirty="0" smtClean="0">
                <a:solidFill>
                  <a:schemeClr val="tx1"/>
                </a:solidFill>
              </a:rPr>
              <a:t> criadas pelo </a:t>
            </a:r>
            <a:r>
              <a:rPr lang="es-ES" dirty="0" err="1" smtClean="0">
                <a:solidFill>
                  <a:schemeClr val="tx1"/>
                </a:solidFill>
              </a:rPr>
              <a:t>Colégio</a:t>
            </a:r>
            <a:r>
              <a:rPr lang="es-ES" dirty="0" smtClean="0">
                <a:solidFill>
                  <a:schemeClr val="tx1"/>
                </a:solidFill>
              </a:rPr>
              <a:t> de Registradores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PORTAL DE EMERGÉNCIAS DO REGISTO:</a:t>
            </a:r>
          </a:p>
          <a:p>
            <a:pPr>
              <a:buNone/>
            </a:pPr>
            <a:r>
              <a:rPr lang="es-ES" dirty="0" smtClean="0"/>
              <a:t>              </a:t>
            </a:r>
            <a:r>
              <a:rPr lang="es-ES" dirty="0" err="1" smtClean="0"/>
              <a:t>Criação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       Objetivo</a:t>
            </a:r>
          </a:p>
          <a:p>
            <a:pPr>
              <a:buNone/>
            </a:pPr>
            <a:r>
              <a:rPr lang="es-ES" dirty="0" smtClean="0"/>
              <a:t>              Modo de </a:t>
            </a:r>
            <a:r>
              <a:rPr lang="es-ES" dirty="0" err="1" smtClean="0"/>
              <a:t>utilização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53136"/>
            <a:ext cx="3347442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aptura de pantalla (2)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Captura web_9-10-2023_1358_geoportal.registradores.or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532859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Geoportal</a:t>
            </a:r>
            <a:r>
              <a:rPr lang="es-ES" dirty="0" smtClean="0"/>
              <a:t> do registradores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Livre</a:t>
            </a:r>
            <a:r>
              <a:rPr lang="es-ES" dirty="0" smtClean="0"/>
              <a:t> </a:t>
            </a:r>
            <a:r>
              <a:rPr lang="es-ES" dirty="0" err="1" smtClean="0"/>
              <a:t>acesso</a:t>
            </a:r>
            <a:endParaRPr lang="es-ES" dirty="0" smtClean="0"/>
          </a:p>
          <a:p>
            <a:r>
              <a:rPr lang="es-ES" dirty="0" smtClean="0"/>
              <a:t>Publico</a:t>
            </a:r>
          </a:p>
          <a:p>
            <a:r>
              <a:rPr lang="es-ES" dirty="0" err="1" smtClean="0"/>
              <a:t>Funções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81128"/>
            <a:ext cx="3347442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1052736"/>
            <a:ext cx="8229600" cy="2592288"/>
          </a:xfrm>
        </p:spPr>
        <p:txBody>
          <a:bodyPr/>
          <a:lstStyle/>
          <a:p>
            <a:r>
              <a:rPr lang="es-ES" smtClean="0"/>
              <a:t>         MUITO </a:t>
            </a:r>
            <a:r>
              <a:rPr lang="es-ES" dirty="0" smtClean="0"/>
              <a:t>OBRIGADO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107</Words>
  <Application>Microsoft Office PowerPoint</Application>
  <PresentationFormat>Presentación en pantalla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O REGISTO DA PROPIEDADE COMO PREVENÇÃO AMBIENTAL</vt:lpstr>
      <vt:lpstr>DUOS DOMINIOS</vt:lpstr>
      <vt:lpstr>Exemplos de notas marginais em matéria ambiental</vt:lpstr>
      <vt:lpstr>Influência no Registo Comercial</vt:lpstr>
      <vt:lpstr>ferramentas úteis criadas pelo Colégio de Registradores</vt:lpstr>
      <vt:lpstr>Diapositiva 6</vt:lpstr>
      <vt:lpstr>Diapositiva 7</vt:lpstr>
      <vt:lpstr>Geoportal do registradores</vt:lpstr>
      <vt:lpstr>         MUITO OBRIGADO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REGISTO DA PROPIEDADE COMO PREVENÇªO AMBIENTAL</dc:title>
  <dc:creator>FM</dc:creator>
  <cp:lastModifiedBy>FM</cp:lastModifiedBy>
  <cp:revision>11</cp:revision>
  <dcterms:created xsi:type="dcterms:W3CDTF">2023-10-01T12:27:29Z</dcterms:created>
  <dcterms:modified xsi:type="dcterms:W3CDTF">2023-10-09T15:59:00Z</dcterms:modified>
</cp:coreProperties>
</file>