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88" r:id="rId6"/>
    <p:sldId id="258" r:id="rId7"/>
    <p:sldId id="286" r:id="rId8"/>
    <p:sldId id="287" r:id="rId9"/>
    <p:sldId id="263" r:id="rId10"/>
    <p:sldId id="262" r:id="rId11"/>
    <p:sldId id="264" r:id="rId12"/>
    <p:sldId id="266" r:id="rId13"/>
    <p:sldId id="268" r:id="rId14"/>
    <p:sldId id="269" r:id="rId15"/>
    <p:sldId id="259" r:id="rId16"/>
    <p:sldId id="260" r:id="rId17"/>
    <p:sldId id="270" r:id="rId18"/>
    <p:sldId id="272" r:id="rId19"/>
    <p:sldId id="271" r:id="rId20"/>
    <p:sldId id="281" r:id="rId21"/>
    <p:sldId id="282" r:id="rId22"/>
    <p:sldId id="283" r:id="rId23"/>
    <p:sldId id="284" r:id="rId24"/>
    <p:sldId id="285" r:id="rId25"/>
    <p:sldId id="280" r:id="rId26"/>
    <p:sldId id="289" r:id="rId27"/>
    <p:sldId id="261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A545C-B859-4540-8415-8F2544C7C97B}" v="115" dt="2023-10-11T14:17:45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/>
    <p:restoredTop sz="96327"/>
  </p:normalViewPr>
  <p:slideViewPr>
    <p:cSldViewPr snapToGrid="0">
      <p:cViewPr varScale="1">
        <p:scale>
          <a:sx n="63" d="100"/>
          <a:sy n="63" d="100"/>
        </p:scale>
        <p:origin x="7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Mallmann" userId="2cf329dc1b2bb42f" providerId="LiveId" clId="{DE2A545C-B859-4540-8415-8F2544C7C97B}"/>
    <pc:docChg chg="undo custSel addSld delSld modSld sldOrd">
      <pc:chgData name="Jean Mallmann" userId="2cf329dc1b2bb42f" providerId="LiveId" clId="{DE2A545C-B859-4540-8415-8F2544C7C97B}" dt="2023-10-11T14:21:29.558" v="1546" actId="1038"/>
      <pc:docMkLst>
        <pc:docMk/>
      </pc:docMkLst>
      <pc:sldChg chg="modSp mod modTransition">
        <pc:chgData name="Jean Mallmann" userId="2cf329dc1b2bb42f" providerId="LiveId" clId="{DE2A545C-B859-4540-8415-8F2544C7C97B}" dt="2023-10-11T13:34:42.705" v="1363"/>
        <pc:sldMkLst>
          <pc:docMk/>
          <pc:sldMk cId="3752818569" sldId="256"/>
        </pc:sldMkLst>
        <pc:spChg chg="mod">
          <ac:chgData name="Jean Mallmann" userId="2cf329dc1b2bb42f" providerId="LiveId" clId="{DE2A545C-B859-4540-8415-8F2544C7C97B}" dt="2023-10-09T17:27:43.859" v="93" actId="255"/>
          <ac:spMkLst>
            <pc:docMk/>
            <pc:sldMk cId="3752818569" sldId="256"/>
            <ac:spMk id="4" creationId="{9CAF6B32-742B-FF04-628B-DBC5C85C14D0}"/>
          </ac:spMkLst>
        </pc:spChg>
      </pc:sldChg>
      <pc:sldChg chg="addSp delSp modSp mod modTransition modAnim">
        <pc:chgData name="Jean Mallmann" userId="2cf329dc1b2bb42f" providerId="LiveId" clId="{DE2A545C-B859-4540-8415-8F2544C7C97B}" dt="2023-10-11T13:34:42.705" v="1363"/>
        <pc:sldMkLst>
          <pc:docMk/>
          <pc:sldMk cId="1637528733" sldId="257"/>
        </pc:sldMkLst>
        <pc:spChg chg="add del mod">
          <ac:chgData name="Jean Mallmann" userId="2cf329dc1b2bb42f" providerId="LiveId" clId="{DE2A545C-B859-4540-8415-8F2544C7C97B}" dt="2023-10-10T15:22:09.300" v="117" actId="478"/>
          <ac:spMkLst>
            <pc:docMk/>
            <pc:sldMk cId="1637528733" sldId="257"/>
            <ac:spMk id="2" creationId="{7E128668-6745-01C5-BF09-F5ACFBF4D4FD}"/>
          </ac:spMkLst>
        </pc:spChg>
        <pc:spChg chg="add del mod">
          <ac:chgData name="Jean Mallmann" userId="2cf329dc1b2bb42f" providerId="LiveId" clId="{DE2A545C-B859-4540-8415-8F2544C7C97B}" dt="2023-10-10T15:22:27.739" v="141" actId="1036"/>
          <ac:spMkLst>
            <pc:docMk/>
            <pc:sldMk cId="1637528733" sldId="257"/>
            <ac:spMk id="3" creationId="{BC735DC3-54B3-E569-1437-5E5B961C2252}"/>
          </ac:spMkLst>
        </pc:spChg>
        <pc:spChg chg="del">
          <ac:chgData name="Jean Mallmann" userId="2cf329dc1b2bb42f" providerId="LiveId" clId="{DE2A545C-B859-4540-8415-8F2544C7C97B}" dt="2023-10-10T15:21:06.195" v="113" actId="478"/>
          <ac:spMkLst>
            <pc:docMk/>
            <pc:sldMk cId="1637528733" sldId="257"/>
            <ac:spMk id="4" creationId="{BFE066C5-71BB-0678-07C3-176A9ACADC1D}"/>
          </ac:spMkLst>
        </pc:spChg>
        <pc:spChg chg="mod">
          <ac:chgData name="Jean Mallmann" userId="2cf329dc1b2bb42f" providerId="LiveId" clId="{DE2A545C-B859-4540-8415-8F2544C7C97B}" dt="2023-10-10T15:20:46.448" v="106" actId="27636"/>
          <ac:spMkLst>
            <pc:docMk/>
            <pc:sldMk cId="1637528733" sldId="257"/>
            <ac:spMk id="7" creationId="{47533486-85AE-FDA8-C18A-78562B07DD71}"/>
          </ac:spMkLst>
        </pc:spChg>
        <pc:spChg chg="mod">
          <ac:chgData name="Jean Mallmann" userId="2cf329dc1b2bb42f" providerId="LiveId" clId="{DE2A545C-B859-4540-8415-8F2544C7C97B}" dt="2023-10-10T15:20:51.554" v="112" actId="20577"/>
          <ac:spMkLst>
            <pc:docMk/>
            <pc:sldMk cId="1637528733" sldId="257"/>
            <ac:spMk id="8" creationId="{FEFBDC48-140D-19B6-AD33-2E44CF00F6AD}"/>
          </ac:spMkLst>
        </pc:spChg>
        <pc:spChg chg="add del mod">
          <ac:chgData name="Jean Mallmann" userId="2cf329dc1b2bb42f" providerId="LiveId" clId="{DE2A545C-B859-4540-8415-8F2544C7C97B}" dt="2023-10-10T15:27:00.757" v="210" actId="255"/>
          <ac:spMkLst>
            <pc:docMk/>
            <pc:sldMk cId="1637528733" sldId="257"/>
            <ac:spMk id="10" creationId="{E9A91EA4-F90D-DEBF-6120-F74B3D21E882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11" creationId="{095D9329-D965-104E-2440-6053A95B67DD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12" creationId="{32FC2E8A-DC7D-003B-007B-A5388B8C8B4F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13" creationId="{6AB59019-9FC9-BBB0-ACB9-BC4367394537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14" creationId="{6008DBEF-44AE-3DE9-AF42-96E65366A855}"/>
          </ac:spMkLst>
        </pc:spChg>
        <pc:spChg chg="add del mod">
          <ac:chgData name="Jean Mallmann" userId="2cf329dc1b2bb42f" providerId="LiveId" clId="{DE2A545C-B859-4540-8415-8F2544C7C97B}" dt="2023-10-10T15:24:19.756" v="209" actId="1036"/>
          <ac:spMkLst>
            <pc:docMk/>
            <pc:sldMk cId="1637528733" sldId="257"/>
            <ac:spMk id="19" creationId="{E995AF0F-F3FA-B03F-FED8-65771F7557FB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21" creationId="{C6697C0E-D5D9-7177-2FE7-A18E0336EE84}"/>
          </ac:spMkLst>
        </pc:spChg>
        <pc:spChg chg="add del mod">
          <ac:chgData name="Jean Mallmann" userId="2cf329dc1b2bb42f" providerId="LiveId" clId="{DE2A545C-B859-4540-8415-8F2544C7C97B}" dt="2023-10-10T15:21:58.186" v="116" actId="478"/>
          <ac:spMkLst>
            <pc:docMk/>
            <pc:sldMk cId="1637528733" sldId="257"/>
            <ac:spMk id="22" creationId="{49D2059B-7F0E-4FE8-7E55-DAA1EA38DE0A}"/>
          </ac:spMkLst>
        </pc:spChg>
        <pc:spChg chg="add del mod">
          <ac:chgData name="Jean Mallmann" userId="2cf329dc1b2bb42f" providerId="LiveId" clId="{DE2A545C-B859-4540-8415-8F2544C7C97B}" dt="2023-10-10T15:22:15.437" v="118" actId="478"/>
          <ac:spMkLst>
            <pc:docMk/>
            <pc:sldMk cId="1637528733" sldId="257"/>
            <ac:spMk id="24" creationId="{D0020EAF-70E8-58BC-BB22-78441DEDC276}"/>
          </ac:spMkLst>
        </pc:spChg>
        <pc:grpChg chg="add del mod">
          <ac:chgData name="Jean Mallmann" userId="2cf329dc1b2bb42f" providerId="LiveId" clId="{DE2A545C-B859-4540-8415-8F2544C7C97B}" dt="2023-10-10T15:21:58.186" v="116" actId="478"/>
          <ac:grpSpMkLst>
            <pc:docMk/>
            <pc:sldMk cId="1637528733" sldId="257"/>
            <ac:grpSpMk id="15" creationId="{89D203EC-005A-E2A5-27FD-D6627EDC3D4D}"/>
          </ac:grpSpMkLst>
        </pc:grpChg>
        <pc:picChg chg="add del mod">
          <ac:chgData name="Jean Mallmann" userId="2cf329dc1b2bb42f" providerId="LiveId" clId="{DE2A545C-B859-4540-8415-8F2544C7C97B}" dt="2023-10-10T15:21:58.186" v="116" actId="478"/>
          <ac:picMkLst>
            <pc:docMk/>
            <pc:sldMk cId="1637528733" sldId="257"/>
            <ac:picMk id="9" creationId="{6912F302-F35F-9B85-46EF-CD37C32DE868}"/>
          </ac:picMkLst>
        </pc:picChg>
        <pc:picChg chg="mod">
          <ac:chgData name="Jean Mallmann" userId="2cf329dc1b2bb42f" providerId="LiveId" clId="{DE2A545C-B859-4540-8415-8F2544C7C97B}" dt="2023-10-10T15:21:47.807" v="114"/>
          <ac:picMkLst>
            <pc:docMk/>
            <pc:sldMk cId="1637528733" sldId="257"/>
            <ac:picMk id="16" creationId="{6F4226CD-04B4-1E50-1C29-AB9A40BC35DD}"/>
          </ac:picMkLst>
        </pc:picChg>
        <pc:picChg chg="mod">
          <ac:chgData name="Jean Mallmann" userId="2cf329dc1b2bb42f" providerId="LiveId" clId="{DE2A545C-B859-4540-8415-8F2544C7C97B}" dt="2023-10-10T15:21:47.807" v="114"/>
          <ac:picMkLst>
            <pc:docMk/>
            <pc:sldMk cId="1637528733" sldId="257"/>
            <ac:picMk id="17" creationId="{8CCF9D3E-70CF-7C03-98C0-3B957D96E689}"/>
          </ac:picMkLst>
        </pc:picChg>
        <pc:picChg chg="add del mod">
          <ac:chgData name="Jean Mallmann" userId="2cf329dc1b2bb42f" providerId="LiveId" clId="{DE2A545C-B859-4540-8415-8F2544C7C97B}" dt="2023-10-10T15:23:56.964" v="162" actId="1076"/>
          <ac:picMkLst>
            <pc:docMk/>
            <pc:sldMk cId="1637528733" sldId="257"/>
            <ac:picMk id="18" creationId="{3F7C90BA-E25C-F604-078F-026AEF112453}"/>
          </ac:picMkLst>
        </pc:picChg>
        <pc:picChg chg="add del mod">
          <ac:chgData name="Jean Mallmann" userId="2cf329dc1b2bb42f" providerId="LiveId" clId="{DE2A545C-B859-4540-8415-8F2544C7C97B}" dt="2023-10-10T15:23:05.011" v="144" actId="478"/>
          <ac:picMkLst>
            <pc:docMk/>
            <pc:sldMk cId="1637528733" sldId="257"/>
            <ac:picMk id="20" creationId="{8B607874-32B3-2B6C-4DA7-692573D86BC7}"/>
          </ac:picMkLst>
        </pc:picChg>
      </pc:sldChg>
      <pc:sldChg chg="addSp delSp modSp mod modTransition modAnim">
        <pc:chgData name="Jean Mallmann" userId="2cf329dc1b2bb42f" providerId="LiveId" clId="{DE2A545C-B859-4540-8415-8F2544C7C97B}" dt="2023-10-11T13:34:42.705" v="1363"/>
        <pc:sldMkLst>
          <pc:docMk/>
          <pc:sldMk cId="4143474014" sldId="258"/>
        </pc:sldMkLst>
        <pc:spChg chg="add mod">
          <ac:chgData name="Jean Mallmann" userId="2cf329dc1b2bb42f" providerId="LiveId" clId="{DE2A545C-B859-4540-8415-8F2544C7C97B}" dt="2023-10-10T15:31:03.722" v="256" actId="14100"/>
          <ac:spMkLst>
            <pc:docMk/>
            <pc:sldMk cId="4143474014" sldId="258"/>
            <ac:spMk id="4" creationId="{DBE403B9-C3C4-A385-DEB3-9039616D53E5}"/>
          </ac:spMkLst>
        </pc:spChg>
        <pc:spChg chg="mod">
          <ac:chgData name="Jean Mallmann" userId="2cf329dc1b2bb42f" providerId="LiveId" clId="{DE2A545C-B859-4540-8415-8F2544C7C97B}" dt="2023-10-10T16:55:22.105" v="316" actId="27636"/>
          <ac:spMkLst>
            <pc:docMk/>
            <pc:sldMk cId="4143474014" sldId="258"/>
            <ac:spMk id="7" creationId="{47533486-85AE-FDA8-C18A-78562B07DD71}"/>
          </ac:spMkLst>
        </pc:spChg>
        <pc:spChg chg="del mod">
          <ac:chgData name="Jean Mallmann" userId="2cf329dc1b2bb42f" providerId="LiveId" clId="{DE2A545C-B859-4540-8415-8F2544C7C97B}" dt="2023-10-10T15:30:38.349" v="253" actId="478"/>
          <ac:spMkLst>
            <pc:docMk/>
            <pc:sldMk cId="4143474014" sldId="258"/>
            <ac:spMk id="8" creationId="{C2510230-CEA9-BAC1-8752-AE7EBD0F82D3}"/>
          </ac:spMkLst>
        </pc:spChg>
        <pc:picChg chg="add mod">
          <ac:chgData name="Jean Mallmann" userId="2cf329dc1b2bb42f" providerId="LiveId" clId="{DE2A545C-B859-4540-8415-8F2544C7C97B}" dt="2023-10-10T15:30:57.001" v="255" actId="14100"/>
          <ac:picMkLst>
            <pc:docMk/>
            <pc:sldMk cId="4143474014" sldId="258"/>
            <ac:picMk id="2" creationId="{C0F0DCE5-0B6C-FDA8-4432-6B994702CF69}"/>
          </ac:picMkLst>
        </pc:picChg>
        <pc:picChg chg="del">
          <ac:chgData name="Jean Mallmann" userId="2cf329dc1b2bb42f" providerId="LiveId" clId="{DE2A545C-B859-4540-8415-8F2544C7C97B}" dt="2023-10-10T15:30:31.314" v="251" actId="478"/>
          <ac:picMkLst>
            <pc:docMk/>
            <pc:sldMk cId="4143474014" sldId="258"/>
            <ac:picMk id="3" creationId="{C7183719-2D4A-A8B9-4534-D67543019DB0}"/>
          </ac:picMkLst>
        </pc:picChg>
        <pc:picChg chg="add mod">
          <ac:chgData name="Jean Mallmann" userId="2cf329dc1b2bb42f" providerId="LiveId" clId="{DE2A545C-B859-4540-8415-8F2544C7C97B}" dt="2023-10-10T15:30:39.758" v="254"/>
          <ac:picMkLst>
            <pc:docMk/>
            <pc:sldMk cId="4143474014" sldId="258"/>
            <ac:picMk id="9" creationId="{B526D99E-28B9-801C-5B68-E7D82B68078C}"/>
          </ac:picMkLst>
        </pc:picChg>
        <pc:picChg chg="add mod">
          <ac:chgData name="Jean Mallmann" userId="2cf329dc1b2bb42f" providerId="LiveId" clId="{DE2A545C-B859-4540-8415-8F2544C7C97B}" dt="2023-10-10T15:30:39.758" v="254"/>
          <ac:picMkLst>
            <pc:docMk/>
            <pc:sldMk cId="4143474014" sldId="258"/>
            <ac:picMk id="10" creationId="{7725AA57-FDCA-5D2C-1D7C-2FEBD8C20FAD}"/>
          </ac:picMkLst>
        </pc:picChg>
        <pc:picChg chg="add mod">
          <ac:chgData name="Jean Mallmann" userId="2cf329dc1b2bb42f" providerId="LiveId" clId="{DE2A545C-B859-4540-8415-8F2544C7C97B}" dt="2023-10-10T15:30:39.758" v="254"/>
          <ac:picMkLst>
            <pc:docMk/>
            <pc:sldMk cId="4143474014" sldId="258"/>
            <ac:picMk id="11" creationId="{EC51449D-04AF-C1F9-D4B5-1967AC4E0BE3}"/>
          </ac:picMkLst>
        </pc:picChg>
        <pc:inkChg chg="add mod">
          <ac:chgData name="Jean Mallmann" userId="2cf329dc1b2bb42f" providerId="LiveId" clId="{DE2A545C-B859-4540-8415-8F2544C7C97B}" dt="2023-10-10T15:30:39.758" v="254"/>
          <ac:inkMkLst>
            <pc:docMk/>
            <pc:sldMk cId="4143474014" sldId="258"/>
            <ac:inkMk id="12" creationId="{C0176B6D-C001-9E1C-21BA-E8F84BF91854}"/>
          </ac:inkMkLst>
        </pc:inkChg>
        <pc:inkChg chg="add mod">
          <ac:chgData name="Jean Mallmann" userId="2cf329dc1b2bb42f" providerId="LiveId" clId="{DE2A545C-B859-4540-8415-8F2544C7C97B}" dt="2023-10-10T15:30:39.758" v="254"/>
          <ac:inkMkLst>
            <pc:docMk/>
            <pc:sldMk cId="4143474014" sldId="258"/>
            <ac:inkMk id="13" creationId="{6537680A-A2BF-4A1A-E310-E61E3887D284}"/>
          </ac:inkMkLst>
        </pc:inkChg>
        <pc:inkChg chg="add mod">
          <ac:chgData name="Jean Mallmann" userId="2cf329dc1b2bb42f" providerId="LiveId" clId="{DE2A545C-B859-4540-8415-8F2544C7C97B}" dt="2023-10-10T15:30:39.758" v="254"/>
          <ac:inkMkLst>
            <pc:docMk/>
            <pc:sldMk cId="4143474014" sldId="258"/>
            <ac:inkMk id="14" creationId="{4F489E37-18A5-D2F9-1563-62D06D1DD4E9}"/>
          </ac:inkMkLst>
        </pc:inkChg>
        <pc:inkChg chg="add mod">
          <ac:chgData name="Jean Mallmann" userId="2cf329dc1b2bb42f" providerId="LiveId" clId="{DE2A545C-B859-4540-8415-8F2544C7C97B}" dt="2023-10-10T15:30:39.758" v="254"/>
          <ac:inkMkLst>
            <pc:docMk/>
            <pc:sldMk cId="4143474014" sldId="258"/>
            <ac:inkMk id="15" creationId="{BD614EDE-2B5E-FE40-E52C-4C31F75452BA}"/>
          </ac:inkMkLst>
        </pc:inkChg>
        <pc:inkChg chg="add mod">
          <ac:chgData name="Jean Mallmann" userId="2cf329dc1b2bb42f" providerId="LiveId" clId="{DE2A545C-B859-4540-8415-8F2544C7C97B}" dt="2023-10-10T15:30:39.758" v="254"/>
          <ac:inkMkLst>
            <pc:docMk/>
            <pc:sldMk cId="4143474014" sldId="258"/>
            <ac:inkMk id="16" creationId="{80F941B6-7B0B-5C10-C4CA-67CD0F40C5B1}"/>
          </ac:inkMkLst>
        </pc:inkChg>
      </pc:sldChg>
      <pc:sldChg chg="addSp delSp modSp mod ord modTransition">
        <pc:chgData name="Jean Mallmann" userId="2cf329dc1b2bb42f" providerId="LiveId" clId="{DE2A545C-B859-4540-8415-8F2544C7C97B}" dt="2023-10-11T13:34:42.705" v="1363"/>
        <pc:sldMkLst>
          <pc:docMk/>
          <pc:sldMk cId="1533493963" sldId="259"/>
        </pc:sldMkLst>
        <pc:spChg chg="mod">
          <ac:chgData name="Jean Mallmann" userId="2cf329dc1b2bb42f" providerId="LiveId" clId="{DE2A545C-B859-4540-8415-8F2544C7C97B}" dt="2023-10-10T17:41:32.518" v="1160" actId="20577"/>
          <ac:spMkLst>
            <pc:docMk/>
            <pc:sldMk cId="1533493963" sldId="259"/>
            <ac:spMk id="7" creationId="{47533486-85AE-FDA8-C18A-78562B07DD71}"/>
          </ac:spMkLst>
        </pc:spChg>
        <pc:picChg chg="add mod">
          <ac:chgData name="Jean Mallmann" userId="2cf329dc1b2bb42f" providerId="LiveId" clId="{DE2A545C-B859-4540-8415-8F2544C7C97B}" dt="2023-10-10T17:41:16.972" v="1127" actId="1076"/>
          <ac:picMkLst>
            <pc:docMk/>
            <pc:sldMk cId="1533493963" sldId="259"/>
            <ac:picMk id="3" creationId="{E22AD2C0-2CBD-8E44-02D6-7A56A26A557E}"/>
          </ac:picMkLst>
        </pc:picChg>
        <pc:picChg chg="del">
          <ac:chgData name="Jean Mallmann" userId="2cf329dc1b2bb42f" providerId="LiveId" clId="{DE2A545C-B859-4540-8415-8F2544C7C97B}" dt="2023-10-10T17:41:10.211" v="1125" actId="478"/>
          <ac:picMkLst>
            <pc:docMk/>
            <pc:sldMk cId="1533493963" sldId="259"/>
            <ac:picMk id="4" creationId="{C02036EB-9DEC-6799-2C1A-B4E8EC20ED85}"/>
          </ac:picMkLst>
        </pc:picChg>
      </pc:sldChg>
      <pc:sldChg chg="addSp delSp modSp mod modTransition">
        <pc:chgData name="Jean Mallmann" userId="2cf329dc1b2bb42f" providerId="LiveId" clId="{DE2A545C-B859-4540-8415-8F2544C7C97B}" dt="2023-10-11T13:34:42.705" v="1363"/>
        <pc:sldMkLst>
          <pc:docMk/>
          <pc:sldMk cId="2856683943" sldId="260"/>
        </pc:sldMkLst>
        <pc:spChg chg="del">
          <ac:chgData name="Jean Mallmann" userId="2cf329dc1b2bb42f" providerId="LiveId" clId="{DE2A545C-B859-4540-8415-8F2544C7C97B}" dt="2023-10-10T17:44:02.755" v="1161" actId="478"/>
          <ac:spMkLst>
            <pc:docMk/>
            <pc:sldMk cId="2856683943" sldId="260"/>
            <ac:spMk id="2" creationId="{2FAC4ACB-5C28-DC68-7FB7-F49D0786F85F}"/>
          </ac:spMkLst>
        </pc:spChg>
        <pc:spChg chg="del">
          <ac:chgData name="Jean Mallmann" userId="2cf329dc1b2bb42f" providerId="LiveId" clId="{DE2A545C-B859-4540-8415-8F2544C7C97B}" dt="2023-10-10T17:44:32.229" v="1183" actId="478"/>
          <ac:spMkLst>
            <pc:docMk/>
            <pc:sldMk cId="2856683943" sldId="260"/>
            <ac:spMk id="3" creationId="{A2E712F0-D670-2A92-16E8-E63D1F11D7B9}"/>
          </ac:spMkLst>
        </pc:spChg>
        <pc:spChg chg="del">
          <ac:chgData name="Jean Mallmann" userId="2cf329dc1b2bb42f" providerId="LiveId" clId="{DE2A545C-B859-4540-8415-8F2544C7C97B}" dt="2023-10-10T17:44:02.755" v="1161" actId="478"/>
          <ac:spMkLst>
            <pc:docMk/>
            <pc:sldMk cId="2856683943" sldId="260"/>
            <ac:spMk id="4" creationId="{BFE066C5-71BB-0678-07C3-176A9ACADC1D}"/>
          </ac:spMkLst>
        </pc:spChg>
        <pc:spChg chg="mod">
          <ac:chgData name="Jean Mallmann" userId="2cf329dc1b2bb42f" providerId="LiveId" clId="{DE2A545C-B859-4540-8415-8F2544C7C97B}" dt="2023-10-10T17:44:28.911" v="1182" actId="27636"/>
          <ac:spMkLst>
            <pc:docMk/>
            <pc:sldMk cId="2856683943" sldId="260"/>
            <ac:spMk id="7" creationId="{47533486-85AE-FDA8-C18A-78562B07DD71}"/>
          </ac:spMkLst>
        </pc:spChg>
        <pc:spChg chg="add mod">
          <ac:chgData name="Jean Mallmann" userId="2cf329dc1b2bb42f" providerId="LiveId" clId="{DE2A545C-B859-4540-8415-8F2544C7C97B}" dt="2023-10-10T17:44:20.037" v="1164" actId="1076"/>
          <ac:spMkLst>
            <pc:docMk/>
            <pc:sldMk cId="2856683943" sldId="260"/>
            <ac:spMk id="8" creationId="{1E4B7DAF-EB60-07E3-FB41-614A0B0DD97E}"/>
          </ac:spMkLst>
        </pc:spChg>
        <pc:picChg chg="add mod">
          <ac:chgData name="Jean Mallmann" userId="2cf329dc1b2bb42f" providerId="LiveId" clId="{DE2A545C-B859-4540-8415-8F2544C7C97B}" dt="2023-10-10T17:44:13.592" v="1163" actId="1076"/>
          <ac:picMkLst>
            <pc:docMk/>
            <pc:sldMk cId="2856683943" sldId="260"/>
            <ac:picMk id="9" creationId="{107F902F-BA01-C0B2-5304-CE56CE6FDCD0}"/>
          </ac:picMkLst>
        </pc:picChg>
        <pc:picChg chg="add mod">
          <ac:chgData name="Jean Mallmann" userId="2cf329dc1b2bb42f" providerId="LiveId" clId="{DE2A545C-B859-4540-8415-8F2544C7C97B}" dt="2023-10-10T17:44:13.592" v="1163" actId="1076"/>
          <ac:picMkLst>
            <pc:docMk/>
            <pc:sldMk cId="2856683943" sldId="260"/>
            <ac:picMk id="10" creationId="{46901B91-2B4F-3D89-AA0A-BB458F788CF0}"/>
          </ac:picMkLst>
        </pc:picChg>
        <pc:picChg chg="add mod">
          <ac:chgData name="Jean Mallmann" userId="2cf329dc1b2bb42f" providerId="LiveId" clId="{DE2A545C-B859-4540-8415-8F2544C7C97B}" dt="2023-10-10T17:44:13.592" v="1163" actId="1076"/>
          <ac:picMkLst>
            <pc:docMk/>
            <pc:sldMk cId="2856683943" sldId="260"/>
            <ac:picMk id="11" creationId="{89641E83-5E20-7244-100D-E132A4B295E6}"/>
          </ac:picMkLst>
        </pc:picChg>
        <pc:picChg chg="add mod">
          <ac:chgData name="Jean Mallmann" userId="2cf329dc1b2bb42f" providerId="LiveId" clId="{DE2A545C-B859-4540-8415-8F2544C7C97B}" dt="2023-10-10T17:44:13.592" v="1163" actId="1076"/>
          <ac:picMkLst>
            <pc:docMk/>
            <pc:sldMk cId="2856683943" sldId="260"/>
            <ac:picMk id="12" creationId="{28A60652-5629-B51A-15E2-F3ABF14F0A63}"/>
          </ac:picMkLst>
        </pc:picChg>
      </pc:sldChg>
      <pc:sldChg chg="addSp modSp mod modTransition">
        <pc:chgData name="Jean Mallmann" userId="2cf329dc1b2bb42f" providerId="LiveId" clId="{DE2A545C-B859-4540-8415-8F2544C7C97B}" dt="2023-10-11T13:34:42.705" v="1363"/>
        <pc:sldMkLst>
          <pc:docMk/>
          <pc:sldMk cId="109522711" sldId="261"/>
        </pc:sldMkLst>
        <pc:spChg chg="mod">
          <ac:chgData name="Jean Mallmann" userId="2cf329dc1b2bb42f" providerId="LiveId" clId="{DE2A545C-B859-4540-8415-8F2544C7C97B}" dt="2023-10-10T15:27:54.982" v="224" actId="20577"/>
          <ac:spMkLst>
            <pc:docMk/>
            <pc:sldMk cId="109522711" sldId="261"/>
            <ac:spMk id="2" creationId="{3199EA49-ED7E-0BB3-A26C-2BA96EE1D43F}"/>
          </ac:spMkLst>
        </pc:spChg>
        <pc:spChg chg="mod">
          <ac:chgData name="Jean Mallmann" userId="2cf329dc1b2bb42f" providerId="LiveId" clId="{DE2A545C-B859-4540-8415-8F2544C7C97B}" dt="2023-10-10T15:28:27.136" v="250" actId="6549"/>
          <ac:spMkLst>
            <pc:docMk/>
            <pc:sldMk cId="109522711" sldId="261"/>
            <ac:spMk id="3" creationId="{F6CFA477-AF50-EAD6-3476-AFAEDDB7ADDE}"/>
          </ac:spMkLst>
        </pc:spChg>
        <pc:picChg chg="add mod">
          <ac:chgData name="Jean Mallmann" userId="2cf329dc1b2bb42f" providerId="LiveId" clId="{DE2A545C-B859-4540-8415-8F2544C7C97B}" dt="2023-10-11T13:33:32.187" v="1362" actId="1076"/>
          <ac:picMkLst>
            <pc:docMk/>
            <pc:sldMk cId="109522711" sldId="261"/>
            <ac:picMk id="4" creationId="{23D4170B-FCDE-D0A6-4B11-E9F8509401F5}"/>
          </ac:picMkLst>
        </pc:picChg>
      </pc:sldChg>
      <pc:sldChg chg="addSp delSp modSp add mod ord modTransition addAnim delAnim modAnim">
        <pc:chgData name="Jean Mallmann" userId="2cf329dc1b2bb42f" providerId="LiveId" clId="{DE2A545C-B859-4540-8415-8F2544C7C97B}" dt="2023-10-11T13:34:42.705" v="1363"/>
        <pc:sldMkLst>
          <pc:docMk/>
          <pc:sldMk cId="1119968799" sldId="262"/>
        </pc:sldMkLst>
        <pc:spChg chg="add del mod">
          <ac:chgData name="Jean Mallmann" userId="2cf329dc1b2bb42f" providerId="LiveId" clId="{DE2A545C-B859-4540-8415-8F2544C7C97B}" dt="2023-10-10T16:57:42.323" v="341" actId="478"/>
          <ac:spMkLst>
            <pc:docMk/>
            <pc:sldMk cId="1119968799" sldId="262"/>
            <ac:spMk id="3" creationId="{5AE935DE-9439-02D6-9F5F-CD071F2C3BD7}"/>
          </ac:spMkLst>
        </pc:spChg>
        <pc:spChg chg="del">
          <ac:chgData name="Jean Mallmann" userId="2cf329dc1b2bb42f" providerId="LiveId" clId="{DE2A545C-B859-4540-8415-8F2544C7C97B}" dt="2023-10-10T16:57:06.199" v="320" actId="478"/>
          <ac:spMkLst>
            <pc:docMk/>
            <pc:sldMk cId="1119968799" sldId="262"/>
            <ac:spMk id="4" creationId="{DBE403B9-C3C4-A385-DEB3-9039616D53E5}"/>
          </ac:spMkLst>
        </pc:spChg>
        <pc:spChg chg="mod">
          <ac:chgData name="Jean Mallmann" userId="2cf329dc1b2bb42f" providerId="LiveId" clId="{DE2A545C-B859-4540-8415-8F2544C7C97B}" dt="2023-10-10T17:07:44.919" v="803" actId="1035"/>
          <ac:spMkLst>
            <pc:docMk/>
            <pc:sldMk cId="1119968799" sldId="262"/>
            <ac:spMk id="5" creationId="{54FC5CB4-FE9E-5A6E-80ED-E4D47DD1ABBD}"/>
          </ac:spMkLst>
        </pc:spChg>
        <pc:spChg chg="mod">
          <ac:chgData name="Jean Mallmann" userId="2cf329dc1b2bb42f" providerId="LiveId" clId="{DE2A545C-B859-4540-8415-8F2544C7C97B}" dt="2023-10-10T17:07:38.530" v="802" actId="1035"/>
          <ac:spMkLst>
            <pc:docMk/>
            <pc:sldMk cId="1119968799" sldId="262"/>
            <ac:spMk id="7" creationId="{47533486-85AE-FDA8-C18A-78562B07DD71}"/>
          </ac:spMkLst>
        </pc:spChg>
        <pc:spChg chg="add del mod">
          <ac:chgData name="Jean Mallmann" userId="2cf329dc1b2bb42f" providerId="LiveId" clId="{DE2A545C-B859-4540-8415-8F2544C7C97B}" dt="2023-10-10T16:58:45.817" v="406" actId="478"/>
          <ac:spMkLst>
            <pc:docMk/>
            <pc:sldMk cId="1119968799" sldId="262"/>
            <ac:spMk id="17" creationId="{21CDD6DF-7209-8F0D-8816-B92CDE347137}"/>
          </ac:spMkLst>
        </pc:spChg>
        <pc:spChg chg="add mod">
          <ac:chgData name="Jean Mallmann" userId="2cf329dc1b2bb42f" providerId="LiveId" clId="{DE2A545C-B859-4540-8415-8F2544C7C97B}" dt="2023-10-10T17:00:14.863" v="443" actId="20577"/>
          <ac:spMkLst>
            <pc:docMk/>
            <pc:sldMk cId="1119968799" sldId="262"/>
            <ac:spMk id="24" creationId="{AD39A492-B25B-CD2F-6171-65F52F9832B7}"/>
          </ac:spMkLst>
        </pc:spChg>
        <pc:spChg chg="add del mod">
          <ac:chgData name="Jean Mallmann" userId="2cf329dc1b2bb42f" providerId="LiveId" clId="{DE2A545C-B859-4540-8415-8F2544C7C97B}" dt="2023-10-10T17:01:37.751" v="454" actId="478"/>
          <ac:spMkLst>
            <pc:docMk/>
            <pc:sldMk cId="1119968799" sldId="262"/>
            <ac:spMk id="25" creationId="{9E55E63D-BB0C-22FD-6F38-0D0F32755177}"/>
          </ac:spMkLst>
        </pc:spChg>
        <pc:spChg chg="add del mod">
          <ac:chgData name="Jean Mallmann" userId="2cf329dc1b2bb42f" providerId="LiveId" clId="{DE2A545C-B859-4540-8415-8F2544C7C97B}" dt="2023-10-10T17:04:28.098" v="781" actId="1038"/>
          <ac:spMkLst>
            <pc:docMk/>
            <pc:sldMk cId="1119968799" sldId="262"/>
            <ac:spMk id="26" creationId="{35D4DE4C-944D-7311-A880-5E579683B695}"/>
          </ac:spMkLst>
        </pc:spChg>
        <pc:spChg chg="add del mod">
          <ac:chgData name="Jean Mallmann" userId="2cf329dc1b2bb42f" providerId="LiveId" clId="{DE2A545C-B859-4540-8415-8F2544C7C97B}" dt="2023-10-10T17:07:27.614" v="789" actId="1076"/>
          <ac:spMkLst>
            <pc:docMk/>
            <pc:sldMk cId="1119968799" sldId="262"/>
            <ac:spMk id="27" creationId="{2591CC68-065B-0C02-2E9A-2B8FD0582AA9}"/>
          </ac:spMkLst>
        </pc:spChg>
        <pc:spChg chg="add del mod">
          <ac:chgData name="Jean Mallmann" userId="2cf329dc1b2bb42f" providerId="LiveId" clId="{DE2A545C-B859-4540-8415-8F2544C7C97B}" dt="2023-10-10T17:03:23.811" v="721" actId="1036"/>
          <ac:spMkLst>
            <pc:docMk/>
            <pc:sldMk cId="1119968799" sldId="262"/>
            <ac:spMk id="28" creationId="{F97797E3-EA12-3BDB-4C39-F57D01DED27A}"/>
          </ac:spMkLst>
        </pc:spChg>
        <pc:spChg chg="add del mod">
          <ac:chgData name="Jean Mallmann" userId="2cf329dc1b2bb42f" providerId="LiveId" clId="{DE2A545C-B859-4540-8415-8F2544C7C97B}" dt="2023-10-10T17:05:00.551" v="785" actId="1076"/>
          <ac:spMkLst>
            <pc:docMk/>
            <pc:sldMk cId="1119968799" sldId="262"/>
            <ac:spMk id="29" creationId="{A23EF359-E572-4A86-932E-528AF270AC6C}"/>
          </ac:spMkLst>
        </pc:spChg>
        <pc:spChg chg="add del mod">
          <ac:chgData name="Jean Mallmann" userId="2cf329dc1b2bb42f" providerId="LiveId" clId="{DE2A545C-B859-4540-8415-8F2544C7C97B}" dt="2023-10-10T17:02:43.350" v="557" actId="1076"/>
          <ac:spMkLst>
            <pc:docMk/>
            <pc:sldMk cId="1119968799" sldId="262"/>
            <ac:spMk id="30" creationId="{670AB729-8917-3A70-7017-A25432B0FEF5}"/>
          </ac:spMkLst>
        </pc:spChg>
        <pc:spChg chg="add mod">
          <ac:chgData name="Jean Mallmann" userId="2cf329dc1b2bb42f" providerId="LiveId" clId="{DE2A545C-B859-4540-8415-8F2544C7C97B}" dt="2023-10-10T17:03:39.050" v="725" actId="571"/>
          <ac:spMkLst>
            <pc:docMk/>
            <pc:sldMk cId="1119968799" sldId="262"/>
            <ac:spMk id="38" creationId="{5EA2A888-941C-CC31-8FCE-5336EE697A1F}"/>
          </ac:spMkLst>
        </pc:spChg>
        <pc:picChg chg="del">
          <ac:chgData name="Jean Mallmann" userId="2cf329dc1b2bb42f" providerId="LiveId" clId="{DE2A545C-B859-4540-8415-8F2544C7C97B}" dt="2023-10-10T16:57:06.199" v="320" actId="478"/>
          <ac:picMkLst>
            <pc:docMk/>
            <pc:sldMk cId="1119968799" sldId="262"/>
            <ac:picMk id="2" creationId="{C0F0DCE5-0B6C-FDA8-4432-6B994702CF69}"/>
          </ac:picMkLst>
        </pc:picChg>
        <pc:picChg chg="mod">
          <ac:chgData name="Jean Mallmann" userId="2cf329dc1b2bb42f" providerId="LiveId" clId="{DE2A545C-B859-4540-8415-8F2544C7C97B}" dt="2023-10-10T17:07:31.557" v="790" actId="1076"/>
          <ac:picMkLst>
            <pc:docMk/>
            <pc:sldMk cId="1119968799" sldId="262"/>
            <ac:picMk id="6" creationId="{FBDD5F07-4F04-210C-62F4-0B15E8D4464F}"/>
          </ac:picMkLst>
        </pc:picChg>
        <pc:picChg chg="add del mod">
          <ac:chgData name="Jean Mallmann" userId="2cf329dc1b2bb42f" providerId="LiveId" clId="{DE2A545C-B859-4540-8415-8F2544C7C97B}" dt="2023-10-10T17:00:30.445" v="448" actId="478"/>
          <ac:picMkLst>
            <pc:docMk/>
            <pc:sldMk cId="1119968799" sldId="262"/>
            <ac:picMk id="8" creationId="{BA1149DF-C6D5-4B7D-6165-AB425E8F3349}"/>
          </ac:picMkLst>
        </pc:picChg>
        <pc:picChg chg="del">
          <ac:chgData name="Jean Mallmann" userId="2cf329dc1b2bb42f" providerId="LiveId" clId="{DE2A545C-B859-4540-8415-8F2544C7C97B}" dt="2023-10-10T16:57:11.290" v="322" actId="478"/>
          <ac:picMkLst>
            <pc:docMk/>
            <pc:sldMk cId="1119968799" sldId="262"/>
            <ac:picMk id="9" creationId="{B526D99E-28B9-801C-5B68-E7D82B68078C}"/>
          </ac:picMkLst>
        </pc:picChg>
        <pc:picChg chg="del">
          <ac:chgData name="Jean Mallmann" userId="2cf329dc1b2bb42f" providerId="LiveId" clId="{DE2A545C-B859-4540-8415-8F2544C7C97B}" dt="2023-10-10T16:57:06.199" v="320" actId="478"/>
          <ac:picMkLst>
            <pc:docMk/>
            <pc:sldMk cId="1119968799" sldId="262"/>
            <ac:picMk id="10" creationId="{7725AA57-FDCA-5D2C-1D7C-2FEBD8C20FAD}"/>
          </ac:picMkLst>
        </pc:picChg>
        <pc:picChg chg="del">
          <ac:chgData name="Jean Mallmann" userId="2cf329dc1b2bb42f" providerId="LiveId" clId="{DE2A545C-B859-4540-8415-8F2544C7C97B}" dt="2023-10-10T16:57:09.041" v="321" actId="478"/>
          <ac:picMkLst>
            <pc:docMk/>
            <pc:sldMk cId="1119968799" sldId="262"/>
            <ac:picMk id="11" creationId="{EC51449D-04AF-C1F9-D4B5-1967AC4E0BE3}"/>
          </ac:picMkLst>
        </pc:picChg>
        <pc:picChg chg="add del mod">
          <ac:chgData name="Jean Mallmann" userId="2cf329dc1b2bb42f" providerId="LiveId" clId="{DE2A545C-B859-4540-8415-8F2544C7C97B}" dt="2023-10-10T17:00:25.116" v="446" actId="478"/>
          <ac:picMkLst>
            <pc:docMk/>
            <pc:sldMk cId="1119968799" sldId="262"/>
            <ac:picMk id="18" creationId="{547E4747-85F2-44B3-61C1-4E04D841CBEC}"/>
          </ac:picMkLst>
        </pc:picChg>
        <pc:picChg chg="add del mod">
          <ac:chgData name="Jean Mallmann" userId="2cf329dc1b2bb42f" providerId="LiveId" clId="{DE2A545C-B859-4540-8415-8F2544C7C97B}" dt="2023-10-10T17:00:23.406" v="445" actId="478"/>
          <ac:picMkLst>
            <pc:docMk/>
            <pc:sldMk cId="1119968799" sldId="262"/>
            <ac:picMk id="19" creationId="{C36F59D0-1949-82CA-089A-F25880AE1B1A}"/>
          </ac:picMkLst>
        </pc:picChg>
        <pc:picChg chg="add del mod">
          <ac:chgData name="Jean Mallmann" userId="2cf329dc1b2bb42f" providerId="LiveId" clId="{DE2A545C-B859-4540-8415-8F2544C7C97B}" dt="2023-10-10T17:00:22.089" v="444" actId="478"/>
          <ac:picMkLst>
            <pc:docMk/>
            <pc:sldMk cId="1119968799" sldId="262"/>
            <ac:picMk id="20" creationId="{03E0451B-F6EF-EF3D-601D-71F1802761A8}"/>
          </ac:picMkLst>
        </pc:picChg>
        <pc:picChg chg="add del mod">
          <ac:chgData name="Jean Mallmann" userId="2cf329dc1b2bb42f" providerId="LiveId" clId="{DE2A545C-B859-4540-8415-8F2544C7C97B}" dt="2023-10-10T17:00:22.089" v="444" actId="478"/>
          <ac:picMkLst>
            <pc:docMk/>
            <pc:sldMk cId="1119968799" sldId="262"/>
            <ac:picMk id="21" creationId="{595D8CB1-7D43-C45E-89D2-3F74851937FB}"/>
          </ac:picMkLst>
        </pc:picChg>
        <pc:picChg chg="add del mod">
          <ac:chgData name="Jean Mallmann" userId="2cf329dc1b2bb42f" providerId="LiveId" clId="{DE2A545C-B859-4540-8415-8F2544C7C97B}" dt="2023-10-10T17:00:26.865" v="447" actId="478"/>
          <ac:picMkLst>
            <pc:docMk/>
            <pc:sldMk cId="1119968799" sldId="262"/>
            <ac:picMk id="22" creationId="{87685BEC-CF69-3A6A-1E4E-FF3ABC3E9922}"/>
          </ac:picMkLst>
        </pc:picChg>
        <pc:picChg chg="add del mod">
          <ac:chgData name="Jean Mallmann" userId="2cf329dc1b2bb42f" providerId="LiveId" clId="{DE2A545C-B859-4540-8415-8F2544C7C97B}" dt="2023-10-10T17:01:14.458" v="449" actId="478"/>
          <ac:picMkLst>
            <pc:docMk/>
            <pc:sldMk cId="1119968799" sldId="262"/>
            <ac:picMk id="23" creationId="{3E62B48B-DC87-A283-CCA1-1FC068CA0FA7}"/>
          </ac:picMkLst>
        </pc:picChg>
        <pc:picChg chg="add del mod">
          <ac:chgData name="Jean Mallmann" userId="2cf329dc1b2bb42f" providerId="LiveId" clId="{DE2A545C-B859-4540-8415-8F2544C7C97B}" dt="2023-10-10T17:04:18.585" v="762" actId="1035"/>
          <ac:picMkLst>
            <pc:docMk/>
            <pc:sldMk cId="1119968799" sldId="262"/>
            <ac:picMk id="31" creationId="{8F45C345-BB3F-43C6-37A1-6EF64804E059}"/>
          </ac:picMkLst>
        </pc:picChg>
        <pc:picChg chg="add del mod">
          <ac:chgData name="Jean Mallmann" userId="2cf329dc1b2bb42f" providerId="LiveId" clId="{DE2A545C-B859-4540-8415-8F2544C7C97B}" dt="2023-10-10T17:01:58.337" v="502" actId="1036"/>
          <ac:picMkLst>
            <pc:docMk/>
            <pc:sldMk cId="1119968799" sldId="262"/>
            <ac:picMk id="32" creationId="{3FD7DA51-A0FD-C17E-A9ED-C84FC4E375B9}"/>
          </ac:picMkLst>
        </pc:picChg>
        <pc:picChg chg="add del mod">
          <ac:chgData name="Jean Mallmann" userId="2cf329dc1b2bb42f" providerId="LiveId" clId="{DE2A545C-B859-4540-8415-8F2544C7C97B}" dt="2023-10-10T17:01:58.337" v="502" actId="1036"/>
          <ac:picMkLst>
            <pc:docMk/>
            <pc:sldMk cId="1119968799" sldId="262"/>
            <ac:picMk id="33" creationId="{DA7DE869-10B6-4DC6-FFBC-2ACDDDBE2AD0}"/>
          </ac:picMkLst>
        </pc:picChg>
        <pc:picChg chg="add del mod">
          <ac:chgData name="Jean Mallmann" userId="2cf329dc1b2bb42f" providerId="LiveId" clId="{DE2A545C-B859-4540-8415-8F2544C7C97B}" dt="2023-10-10T17:03:23.811" v="721" actId="1036"/>
          <ac:picMkLst>
            <pc:docMk/>
            <pc:sldMk cId="1119968799" sldId="262"/>
            <ac:picMk id="34" creationId="{654F7D89-EB14-A184-655E-FAFCCCC62B3D}"/>
          </ac:picMkLst>
        </pc:picChg>
        <pc:picChg chg="add del mod">
          <ac:chgData name="Jean Mallmann" userId="2cf329dc1b2bb42f" providerId="LiveId" clId="{DE2A545C-B859-4540-8415-8F2544C7C97B}" dt="2023-10-10T17:04:51.829" v="783" actId="1076"/>
          <ac:picMkLst>
            <pc:docMk/>
            <pc:sldMk cId="1119968799" sldId="262"/>
            <ac:picMk id="35" creationId="{A127E719-3971-3EA5-5987-DDB29B90010B}"/>
          </ac:picMkLst>
        </pc:picChg>
        <pc:picChg chg="add del mod">
          <ac:chgData name="Jean Mallmann" userId="2cf329dc1b2bb42f" providerId="LiveId" clId="{DE2A545C-B859-4540-8415-8F2544C7C97B}" dt="2023-10-10T17:02:28.975" v="554" actId="1076"/>
          <ac:picMkLst>
            <pc:docMk/>
            <pc:sldMk cId="1119968799" sldId="262"/>
            <ac:picMk id="36" creationId="{F088FB2B-A678-1B6E-2591-F2F611F2A623}"/>
          </ac:picMkLst>
        </pc:picChg>
        <pc:picChg chg="add del mod">
          <ac:chgData name="Jean Mallmann" userId="2cf329dc1b2bb42f" providerId="LiveId" clId="{DE2A545C-B859-4540-8415-8F2544C7C97B}" dt="2023-10-10T17:01:45.057" v="455" actId="478"/>
          <ac:picMkLst>
            <pc:docMk/>
            <pc:sldMk cId="1119968799" sldId="262"/>
            <ac:picMk id="37" creationId="{F084C057-BE2D-1661-B4A8-BAA86701096E}"/>
          </ac:picMkLst>
        </pc:picChg>
        <pc:picChg chg="add mod">
          <ac:chgData name="Jean Mallmann" userId="2cf329dc1b2bb42f" providerId="LiveId" clId="{DE2A545C-B859-4540-8415-8F2544C7C97B}" dt="2023-10-10T17:03:39.050" v="725" actId="571"/>
          <ac:picMkLst>
            <pc:docMk/>
            <pc:sldMk cId="1119968799" sldId="262"/>
            <ac:picMk id="39" creationId="{1AC377E4-A376-CB7F-DB57-88E38D782AB0}"/>
          </ac:picMkLst>
        </pc:picChg>
        <pc:inkChg chg="del">
          <ac:chgData name="Jean Mallmann" userId="2cf329dc1b2bb42f" providerId="LiveId" clId="{DE2A545C-B859-4540-8415-8F2544C7C97B}" dt="2023-10-10T16:57:17.637" v="325" actId="478"/>
          <ac:inkMkLst>
            <pc:docMk/>
            <pc:sldMk cId="1119968799" sldId="262"/>
            <ac:inkMk id="12" creationId="{C0176B6D-C001-9E1C-21BA-E8F84BF91854}"/>
          </ac:inkMkLst>
        </pc:inkChg>
        <pc:inkChg chg="del">
          <ac:chgData name="Jean Mallmann" userId="2cf329dc1b2bb42f" providerId="LiveId" clId="{DE2A545C-B859-4540-8415-8F2544C7C97B}" dt="2023-10-10T16:57:06.199" v="320" actId="478"/>
          <ac:inkMkLst>
            <pc:docMk/>
            <pc:sldMk cId="1119968799" sldId="262"/>
            <ac:inkMk id="13" creationId="{6537680A-A2BF-4A1A-E310-E61E3887D284}"/>
          </ac:inkMkLst>
        </pc:inkChg>
        <pc:inkChg chg="del">
          <ac:chgData name="Jean Mallmann" userId="2cf329dc1b2bb42f" providerId="LiveId" clId="{DE2A545C-B859-4540-8415-8F2544C7C97B}" dt="2023-10-10T16:57:15.672" v="324" actId="478"/>
          <ac:inkMkLst>
            <pc:docMk/>
            <pc:sldMk cId="1119968799" sldId="262"/>
            <ac:inkMk id="14" creationId="{4F489E37-18A5-D2F9-1563-62D06D1DD4E9}"/>
          </ac:inkMkLst>
        </pc:inkChg>
        <pc:inkChg chg="del">
          <ac:chgData name="Jean Mallmann" userId="2cf329dc1b2bb42f" providerId="LiveId" clId="{DE2A545C-B859-4540-8415-8F2544C7C97B}" dt="2023-10-10T16:57:13.509" v="323" actId="478"/>
          <ac:inkMkLst>
            <pc:docMk/>
            <pc:sldMk cId="1119968799" sldId="262"/>
            <ac:inkMk id="15" creationId="{BD614EDE-2B5E-FE40-E52C-4C31F75452BA}"/>
          </ac:inkMkLst>
        </pc:inkChg>
        <pc:inkChg chg="del">
          <ac:chgData name="Jean Mallmann" userId="2cf329dc1b2bb42f" providerId="LiveId" clId="{DE2A545C-B859-4540-8415-8F2544C7C97B}" dt="2023-10-10T16:57:19.919" v="326" actId="478"/>
          <ac:inkMkLst>
            <pc:docMk/>
            <pc:sldMk cId="1119968799" sldId="262"/>
            <ac:inkMk id="16" creationId="{80F941B6-7B0B-5C10-C4CA-67CD0F40C5B1}"/>
          </ac:inkMkLst>
        </pc:inkChg>
      </pc:sldChg>
      <pc:sldChg chg="delSp add mod modTransition">
        <pc:chgData name="Jean Mallmann" userId="2cf329dc1b2bb42f" providerId="LiveId" clId="{DE2A545C-B859-4540-8415-8F2544C7C97B}" dt="2023-10-11T13:34:42.705" v="1363"/>
        <pc:sldMkLst>
          <pc:docMk/>
          <pc:sldMk cId="1241791677" sldId="263"/>
        </pc:sldMkLst>
        <pc:picChg chg="del">
          <ac:chgData name="Jean Mallmann" userId="2cf329dc1b2bb42f" providerId="LiveId" clId="{DE2A545C-B859-4540-8415-8F2544C7C97B}" dt="2023-10-10T17:01:19.344" v="450" actId="478"/>
          <ac:picMkLst>
            <pc:docMk/>
            <pc:sldMk cId="1241791677" sldId="263"/>
            <ac:picMk id="23" creationId="{3E62B48B-DC87-A283-CCA1-1FC068CA0FA7}"/>
          </ac:picMkLst>
        </pc:picChg>
      </pc:sldChg>
      <pc:sldChg chg="addSp delSp modSp add mod modTransition setBg addAnim delAnim modAnim">
        <pc:chgData name="Jean Mallmann" userId="2cf329dc1b2bb42f" providerId="LiveId" clId="{DE2A545C-B859-4540-8415-8F2544C7C97B}" dt="2023-10-11T13:34:42.705" v="1363"/>
        <pc:sldMkLst>
          <pc:docMk/>
          <pc:sldMk cId="1032715473" sldId="264"/>
        </pc:sldMkLst>
        <pc:spChg chg="add del mod">
          <ac:chgData name="Jean Mallmann" userId="2cf329dc1b2bb42f" providerId="LiveId" clId="{DE2A545C-B859-4540-8415-8F2544C7C97B}" dt="2023-10-10T17:10:34.069" v="811" actId="478"/>
          <ac:spMkLst>
            <pc:docMk/>
            <pc:sldMk cId="1032715473" sldId="264"/>
            <ac:spMk id="2" creationId="{880EB03C-2E05-2343-1064-6B106A2CC967}"/>
          </ac:spMkLst>
        </pc:spChg>
        <pc:spChg chg="add del mod">
          <ac:chgData name="Jean Mallmann" userId="2cf329dc1b2bb42f" providerId="LiveId" clId="{DE2A545C-B859-4540-8415-8F2544C7C97B}" dt="2023-10-10T17:10:34.069" v="811" actId="478"/>
          <ac:spMkLst>
            <pc:docMk/>
            <pc:sldMk cId="1032715473" sldId="264"/>
            <ac:spMk id="3" creationId="{D31718E1-75EA-9310-F235-2708F0391815}"/>
          </ac:spMkLst>
        </pc:spChg>
        <pc:spChg chg="add del mod">
          <ac:chgData name="Jean Mallmann" userId="2cf329dc1b2bb42f" providerId="LiveId" clId="{DE2A545C-B859-4540-8415-8F2544C7C97B}" dt="2023-10-10T17:10:34.069" v="811" actId="478"/>
          <ac:spMkLst>
            <pc:docMk/>
            <pc:sldMk cId="1032715473" sldId="264"/>
            <ac:spMk id="4" creationId="{21D470EE-1B7E-78D9-0F9E-F800185D5775}"/>
          </ac:spMkLst>
        </pc:spChg>
        <pc:spChg chg="add del mod">
          <ac:chgData name="Jean Mallmann" userId="2cf329dc1b2bb42f" providerId="LiveId" clId="{DE2A545C-B859-4540-8415-8F2544C7C97B}" dt="2023-10-10T17:10:34.069" v="811" actId="478"/>
          <ac:spMkLst>
            <pc:docMk/>
            <pc:sldMk cId="1032715473" sldId="264"/>
            <ac:spMk id="8" creationId="{A5ACA7CB-9FFF-7172-8C7E-72EB653BAB11}"/>
          </ac:spMkLst>
        </pc:spChg>
        <pc:spChg chg="mod">
          <ac:chgData name="Jean Mallmann" userId="2cf329dc1b2bb42f" providerId="LiveId" clId="{DE2A545C-B859-4540-8415-8F2544C7C97B}" dt="2023-10-10T17:11:17.282" v="851" actId="20577"/>
          <ac:spMkLst>
            <pc:docMk/>
            <pc:sldMk cId="1032715473" sldId="264"/>
            <ac:spMk id="24" creationId="{AD39A492-B25B-CD2F-6171-65F52F9832B7}"/>
          </ac:spMkLst>
        </pc:spChg>
        <pc:spChg chg="add del">
          <ac:chgData name="Jean Mallmann" userId="2cf329dc1b2bb42f" providerId="LiveId" clId="{DE2A545C-B859-4540-8415-8F2544C7C97B}" dt="2023-10-10T17:10:34.069" v="811" actId="478"/>
          <ac:spMkLst>
            <pc:docMk/>
            <pc:sldMk cId="1032715473" sldId="264"/>
            <ac:spMk id="26" creationId="{35D4DE4C-944D-7311-A880-5E579683B695}"/>
          </ac:spMkLst>
        </pc:spChg>
        <pc:spChg chg="del">
          <ac:chgData name="Jean Mallmann" userId="2cf329dc1b2bb42f" providerId="LiveId" clId="{DE2A545C-B859-4540-8415-8F2544C7C97B}" dt="2023-10-10T17:10:40.635" v="814" actId="478"/>
          <ac:spMkLst>
            <pc:docMk/>
            <pc:sldMk cId="1032715473" sldId="264"/>
            <ac:spMk id="27" creationId="{2591CC68-065B-0C02-2E9A-2B8FD0582AA9}"/>
          </ac:spMkLst>
        </pc:spChg>
        <pc:spChg chg="del">
          <ac:chgData name="Jean Mallmann" userId="2cf329dc1b2bb42f" providerId="LiveId" clId="{DE2A545C-B859-4540-8415-8F2544C7C97B}" dt="2023-10-10T17:10:46.674" v="816" actId="478"/>
          <ac:spMkLst>
            <pc:docMk/>
            <pc:sldMk cId="1032715473" sldId="264"/>
            <ac:spMk id="28" creationId="{F97797E3-EA12-3BDB-4C39-F57D01DED27A}"/>
          </ac:spMkLst>
        </pc:spChg>
        <pc:spChg chg="del">
          <ac:chgData name="Jean Mallmann" userId="2cf329dc1b2bb42f" providerId="LiveId" clId="{DE2A545C-B859-4540-8415-8F2544C7C97B}" dt="2023-10-10T17:10:43.382" v="815" actId="478"/>
          <ac:spMkLst>
            <pc:docMk/>
            <pc:sldMk cId="1032715473" sldId="264"/>
            <ac:spMk id="29" creationId="{A23EF359-E572-4A86-932E-528AF270AC6C}"/>
          </ac:spMkLst>
        </pc:spChg>
        <pc:spChg chg="del">
          <ac:chgData name="Jean Mallmann" userId="2cf329dc1b2bb42f" providerId="LiveId" clId="{DE2A545C-B859-4540-8415-8F2544C7C97B}" dt="2023-10-10T17:10:49.430" v="817" actId="478"/>
          <ac:spMkLst>
            <pc:docMk/>
            <pc:sldMk cId="1032715473" sldId="264"/>
            <ac:spMk id="30" creationId="{670AB729-8917-3A70-7017-A25432B0FEF5}"/>
          </ac:spMkLst>
        </pc:sp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9" creationId="{4483BFD2-7795-AFE5-E14E-A98524B7C68D}"/>
          </ac:picMkLst>
        </pc:pic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10" creationId="{A4AAA23A-D2EF-4179-AE69-03E88B61AC0F}"/>
          </ac:picMkLst>
        </pc:pic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11" creationId="{F1EA7AA4-7027-7939-CBBE-2FDE6CB2B743}"/>
          </ac:picMkLst>
        </pc:pic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12" creationId="{F25E583C-E962-95BC-DAB7-A9FDBFAA179C}"/>
          </ac:picMkLst>
        </pc:pic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13" creationId="{301C9317-8883-D70E-C487-E6CDD0920679}"/>
          </ac:picMkLst>
        </pc:picChg>
        <pc:picChg chg="add del mod">
          <ac:chgData name="Jean Mallmann" userId="2cf329dc1b2bb42f" providerId="LiveId" clId="{DE2A545C-B859-4540-8415-8F2544C7C97B}" dt="2023-10-10T17:10:34.069" v="811" actId="478"/>
          <ac:picMkLst>
            <pc:docMk/>
            <pc:sldMk cId="1032715473" sldId="264"/>
            <ac:picMk id="14" creationId="{6551A63A-C555-3A4F-9853-055792527FC9}"/>
          </ac:picMkLst>
        </pc:picChg>
        <pc:picChg chg="add mod">
          <ac:chgData name="Jean Mallmann" userId="2cf329dc1b2bb42f" providerId="LiveId" clId="{DE2A545C-B859-4540-8415-8F2544C7C97B}" dt="2023-10-10T17:12:18.157" v="909" actId="14100"/>
          <ac:picMkLst>
            <pc:docMk/>
            <pc:sldMk cId="1032715473" sldId="264"/>
            <ac:picMk id="15" creationId="{9942793A-E6BF-7044-D5F3-E00E229F1CE5}"/>
          </ac:picMkLst>
        </pc:picChg>
        <pc:picChg chg="add mod">
          <ac:chgData name="Jean Mallmann" userId="2cf329dc1b2bb42f" providerId="LiveId" clId="{DE2A545C-B859-4540-8415-8F2544C7C97B}" dt="2023-10-10T17:12:18.157" v="909" actId="14100"/>
          <ac:picMkLst>
            <pc:docMk/>
            <pc:sldMk cId="1032715473" sldId="264"/>
            <ac:picMk id="16" creationId="{BFC74614-50B3-F49F-5BC4-E1119CE62A38}"/>
          </ac:picMkLst>
        </pc:picChg>
        <pc:picChg chg="add mod">
          <ac:chgData name="Jean Mallmann" userId="2cf329dc1b2bb42f" providerId="LiveId" clId="{DE2A545C-B859-4540-8415-8F2544C7C97B}" dt="2023-10-10T17:12:18.157" v="909" actId="14100"/>
          <ac:picMkLst>
            <pc:docMk/>
            <pc:sldMk cId="1032715473" sldId="264"/>
            <ac:picMk id="17" creationId="{8B36AE0F-300F-8B66-48E8-D649962063F6}"/>
          </ac:picMkLst>
        </pc:picChg>
        <pc:picChg chg="add mod">
          <ac:chgData name="Jean Mallmann" userId="2cf329dc1b2bb42f" providerId="LiveId" clId="{DE2A545C-B859-4540-8415-8F2544C7C97B}" dt="2023-10-10T17:12:18.157" v="909" actId="14100"/>
          <ac:picMkLst>
            <pc:docMk/>
            <pc:sldMk cId="1032715473" sldId="264"/>
            <ac:picMk id="18" creationId="{7898A3CD-B8B8-3E2B-87C6-E1BA4DE47C1F}"/>
          </ac:picMkLst>
        </pc:picChg>
        <pc:picChg chg="add mod">
          <ac:chgData name="Jean Mallmann" userId="2cf329dc1b2bb42f" providerId="LiveId" clId="{DE2A545C-B859-4540-8415-8F2544C7C97B}" dt="2023-10-10T17:12:21.295" v="910" actId="1076"/>
          <ac:picMkLst>
            <pc:docMk/>
            <pc:sldMk cId="1032715473" sldId="264"/>
            <ac:picMk id="19" creationId="{4F28BD2B-0BCA-62F8-2593-C9CAD1150D6F}"/>
          </ac:picMkLst>
        </pc:picChg>
        <pc:picChg chg="del mod">
          <ac:chgData name="Jean Mallmann" userId="2cf329dc1b2bb42f" providerId="LiveId" clId="{DE2A545C-B859-4540-8415-8F2544C7C97B}" dt="2023-10-10T17:10:36.558" v="813" actId="478"/>
          <ac:picMkLst>
            <pc:docMk/>
            <pc:sldMk cId="1032715473" sldId="264"/>
            <ac:picMk id="31" creationId="{8F45C345-BB3F-43C6-37A1-6EF64804E059}"/>
          </ac:picMkLst>
        </pc:picChg>
        <pc:picChg chg="del">
          <ac:chgData name="Jean Mallmann" userId="2cf329dc1b2bb42f" providerId="LiveId" clId="{DE2A545C-B859-4540-8415-8F2544C7C97B}" dt="2023-10-10T17:10:40.635" v="814" actId="478"/>
          <ac:picMkLst>
            <pc:docMk/>
            <pc:sldMk cId="1032715473" sldId="264"/>
            <ac:picMk id="32" creationId="{3FD7DA51-A0FD-C17E-A9ED-C84FC4E375B9}"/>
          </ac:picMkLst>
        </pc:picChg>
        <pc:picChg chg="del">
          <ac:chgData name="Jean Mallmann" userId="2cf329dc1b2bb42f" providerId="LiveId" clId="{DE2A545C-B859-4540-8415-8F2544C7C97B}" dt="2023-10-10T17:10:40.635" v="814" actId="478"/>
          <ac:picMkLst>
            <pc:docMk/>
            <pc:sldMk cId="1032715473" sldId="264"/>
            <ac:picMk id="33" creationId="{DA7DE869-10B6-4DC6-FFBC-2ACDDDBE2AD0}"/>
          </ac:picMkLst>
        </pc:picChg>
        <pc:picChg chg="del">
          <ac:chgData name="Jean Mallmann" userId="2cf329dc1b2bb42f" providerId="LiveId" clId="{DE2A545C-B859-4540-8415-8F2544C7C97B}" dt="2023-10-10T17:10:46.674" v="816" actId="478"/>
          <ac:picMkLst>
            <pc:docMk/>
            <pc:sldMk cId="1032715473" sldId="264"/>
            <ac:picMk id="34" creationId="{654F7D89-EB14-A184-655E-FAFCCCC62B3D}"/>
          </ac:picMkLst>
        </pc:picChg>
        <pc:picChg chg="del">
          <ac:chgData name="Jean Mallmann" userId="2cf329dc1b2bb42f" providerId="LiveId" clId="{DE2A545C-B859-4540-8415-8F2544C7C97B}" dt="2023-10-10T17:10:43.382" v="815" actId="478"/>
          <ac:picMkLst>
            <pc:docMk/>
            <pc:sldMk cId="1032715473" sldId="264"/>
            <ac:picMk id="35" creationId="{A127E719-3971-3EA5-5987-DDB29B90010B}"/>
          </ac:picMkLst>
        </pc:picChg>
        <pc:picChg chg="del">
          <ac:chgData name="Jean Mallmann" userId="2cf329dc1b2bb42f" providerId="LiveId" clId="{DE2A545C-B859-4540-8415-8F2544C7C97B}" dt="2023-10-10T17:10:49.430" v="817" actId="478"/>
          <ac:picMkLst>
            <pc:docMk/>
            <pc:sldMk cId="1032715473" sldId="264"/>
            <ac:picMk id="36" creationId="{F088FB2B-A678-1B6E-2591-F2F611F2A623}"/>
          </ac:picMkLst>
        </pc:picChg>
      </pc:sldChg>
      <pc:sldChg chg="add del setBg">
        <pc:chgData name="Jean Mallmann" userId="2cf329dc1b2bb42f" providerId="LiveId" clId="{DE2A545C-B859-4540-8415-8F2544C7C97B}" dt="2023-10-10T17:16:47.646" v="1003" actId="47"/>
        <pc:sldMkLst>
          <pc:docMk/>
          <pc:sldMk cId="87676532" sldId="265"/>
        </pc:sldMkLst>
      </pc:sldChg>
      <pc:sldChg chg="addSp delSp modSp add mod modTransition delAnim modAnim">
        <pc:chgData name="Jean Mallmann" userId="2cf329dc1b2bb42f" providerId="LiveId" clId="{DE2A545C-B859-4540-8415-8F2544C7C97B}" dt="2023-10-11T13:34:42.705" v="1363"/>
        <pc:sldMkLst>
          <pc:docMk/>
          <pc:sldMk cId="1065408093" sldId="266"/>
        </pc:sldMkLst>
        <pc:picChg chg="add mod">
          <ac:chgData name="Jean Mallmann" userId="2cf329dc1b2bb42f" providerId="LiveId" clId="{DE2A545C-B859-4540-8415-8F2544C7C97B}" dt="2023-10-10T17:14:14.542" v="942" actId="465"/>
          <ac:picMkLst>
            <pc:docMk/>
            <pc:sldMk cId="1065408093" sldId="266"/>
            <ac:picMk id="2" creationId="{2EB9DFE0-5CEE-FBF6-B15A-8E2121BC675F}"/>
          </ac:picMkLst>
        </pc:picChg>
        <pc:picChg chg="add mod">
          <ac:chgData name="Jean Mallmann" userId="2cf329dc1b2bb42f" providerId="LiveId" clId="{DE2A545C-B859-4540-8415-8F2544C7C97B}" dt="2023-10-10T17:13:24.641" v="941" actId="1076"/>
          <ac:picMkLst>
            <pc:docMk/>
            <pc:sldMk cId="1065408093" sldId="266"/>
            <ac:picMk id="3" creationId="{C29EEFF1-D5C3-8E19-4D52-38336BF6481D}"/>
          </ac:picMkLst>
        </pc:picChg>
        <pc:picChg chg="add mod">
          <ac:chgData name="Jean Mallmann" userId="2cf329dc1b2bb42f" providerId="LiveId" clId="{DE2A545C-B859-4540-8415-8F2544C7C97B}" dt="2023-10-10T17:13:24.641" v="941" actId="1076"/>
          <ac:picMkLst>
            <pc:docMk/>
            <pc:sldMk cId="1065408093" sldId="266"/>
            <ac:picMk id="4" creationId="{E8415F56-4A55-6E77-998B-9B7F5679D047}"/>
          </ac:picMkLst>
        </pc:picChg>
        <pc:picChg chg="del">
          <ac:chgData name="Jean Mallmann" userId="2cf329dc1b2bb42f" providerId="LiveId" clId="{DE2A545C-B859-4540-8415-8F2544C7C97B}" dt="2023-10-10T17:12:42.905" v="912" actId="478"/>
          <ac:picMkLst>
            <pc:docMk/>
            <pc:sldMk cId="1065408093" sldId="266"/>
            <ac:picMk id="15" creationId="{9942793A-E6BF-7044-D5F3-E00E229F1CE5}"/>
          </ac:picMkLst>
        </pc:picChg>
        <pc:picChg chg="del">
          <ac:chgData name="Jean Mallmann" userId="2cf329dc1b2bb42f" providerId="LiveId" clId="{DE2A545C-B859-4540-8415-8F2544C7C97B}" dt="2023-10-10T17:12:42.905" v="912" actId="478"/>
          <ac:picMkLst>
            <pc:docMk/>
            <pc:sldMk cId="1065408093" sldId="266"/>
            <ac:picMk id="16" creationId="{BFC74614-50B3-F49F-5BC4-E1119CE62A38}"/>
          </ac:picMkLst>
        </pc:picChg>
        <pc:picChg chg="del">
          <ac:chgData name="Jean Mallmann" userId="2cf329dc1b2bb42f" providerId="LiveId" clId="{DE2A545C-B859-4540-8415-8F2544C7C97B}" dt="2023-10-10T17:12:42.905" v="912" actId="478"/>
          <ac:picMkLst>
            <pc:docMk/>
            <pc:sldMk cId="1065408093" sldId="266"/>
            <ac:picMk id="17" creationId="{8B36AE0F-300F-8B66-48E8-D649962063F6}"/>
          </ac:picMkLst>
        </pc:picChg>
        <pc:picChg chg="del">
          <ac:chgData name="Jean Mallmann" userId="2cf329dc1b2bb42f" providerId="LiveId" clId="{DE2A545C-B859-4540-8415-8F2544C7C97B}" dt="2023-10-10T17:12:42.905" v="912" actId="478"/>
          <ac:picMkLst>
            <pc:docMk/>
            <pc:sldMk cId="1065408093" sldId="266"/>
            <ac:picMk id="18" creationId="{7898A3CD-B8B8-3E2B-87C6-E1BA4DE47C1F}"/>
          </ac:picMkLst>
        </pc:picChg>
      </pc:sldChg>
      <pc:sldChg chg="addSp delSp modSp add del mod delAnim modAnim">
        <pc:chgData name="Jean Mallmann" userId="2cf329dc1b2bb42f" providerId="LiveId" clId="{DE2A545C-B859-4540-8415-8F2544C7C97B}" dt="2023-10-10T17:17:14.444" v="1040" actId="47"/>
        <pc:sldMkLst>
          <pc:docMk/>
          <pc:sldMk cId="4095695792" sldId="267"/>
        </pc:sldMkLst>
        <pc:spChg chg="mod">
          <ac:chgData name="Jean Mallmann" userId="2cf329dc1b2bb42f" providerId="LiveId" clId="{DE2A545C-B859-4540-8415-8F2544C7C97B}" dt="2023-10-10T17:16:03.630" v="979" actId="20577"/>
          <ac:spMkLst>
            <pc:docMk/>
            <pc:sldMk cId="4095695792" sldId="267"/>
            <ac:spMk id="7" creationId="{47533486-85AE-FDA8-C18A-78562B07DD71}"/>
          </ac:spMkLst>
        </pc:spChg>
        <pc:spChg chg="add mod">
          <ac:chgData name="Jean Mallmann" userId="2cf329dc1b2bb42f" providerId="LiveId" clId="{DE2A545C-B859-4540-8415-8F2544C7C97B}" dt="2023-10-10T17:16:38.767" v="1002" actId="1076"/>
          <ac:spMkLst>
            <pc:docMk/>
            <pc:sldMk cId="4095695792" sldId="267"/>
            <ac:spMk id="8" creationId="{58DF8BCA-F091-04CB-428A-2684B6D9E2D2}"/>
          </ac:spMkLst>
        </pc:spChg>
        <pc:spChg chg="add mod">
          <ac:chgData name="Jean Mallmann" userId="2cf329dc1b2bb42f" providerId="LiveId" clId="{DE2A545C-B859-4540-8415-8F2544C7C97B}" dt="2023-10-10T17:16:23.533" v="1000" actId="1036"/>
          <ac:spMkLst>
            <pc:docMk/>
            <pc:sldMk cId="4095695792" sldId="267"/>
            <ac:spMk id="12" creationId="{35E87B68-6F96-BBCE-945E-5A8C6468CB00}"/>
          </ac:spMkLst>
        </pc:spChg>
        <pc:spChg chg="del mod">
          <ac:chgData name="Jean Mallmann" userId="2cf329dc1b2bb42f" providerId="LiveId" clId="{DE2A545C-B859-4540-8415-8F2544C7C97B}" dt="2023-10-10T17:16:06.574" v="980" actId="478"/>
          <ac:spMkLst>
            <pc:docMk/>
            <pc:sldMk cId="4095695792" sldId="267"/>
            <ac:spMk id="24" creationId="{AD39A492-B25B-CD2F-6171-65F52F9832B7}"/>
          </ac:spMkLst>
        </pc:spChg>
        <pc:picChg chg="del">
          <ac:chgData name="Jean Mallmann" userId="2cf329dc1b2bb42f" providerId="LiveId" clId="{DE2A545C-B859-4540-8415-8F2544C7C97B}" dt="2023-10-10T17:14:37.941" v="944" actId="478"/>
          <ac:picMkLst>
            <pc:docMk/>
            <pc:sldMk cId="4095695792" sldId="267"/>
            <ac:picMk id="2" creationId="{2EB9DFE0-5CEE-FBF6-B15A-8E2121BC675F}"/>
          </ac:picMkLst>
        </pc:picChg>
        <pc:picChg chg="del">
          <ac:chgData name="Jean Mallmann" userId="2cf329dc1b2bb42f" providerId="LiveId" clId="{DE2A545C-B859-4540-8415-8F2544C7C97B}" dt="2023-10-10T17:14:37.941" v="944" actId="478"/>
          <ac:picMkLst>
            <pc:docMk/>
            <pc:sldMk cId="4095695792" sldId="267"/>
            <ac:picMk id="3" creationId="{C29EEFF1-D5C3-8E19-4D52-38336BF6481D}"/>
          </ac:picMkLst>
        </pc:picChg>
        <pc:picChg chg="del">
          <ac:chgData name="Jean Mallmann" userId="2cf329dc1b2bb42f" providerId="LiveId" clId="{DE2A545C-B859-4540-8415-8F2544C7C97B}" dt="2023-10-10T17:14:37.941" v="944" actId="478"/>
          <ac:picMkLst>
            <pc:docMk/>
            <pc:sldMk cId="4095695792" sldId="267"/>
            <ac:picMk id="4" creationId="{E8415F56-4A55-6E77-998B-9B7F5679D047}"/>
          </ac:picMkLst>
        </pc:picChg>
        <pc:picChg chg="add mod">
          <ac:chgData name="Jean Mallmann" userId="2cf329dc1b2bb42f" providerId="LiveId" clId="{DE2A545C-B859-4540-8415-8F2544C7C97B}" dt="2023-10-10T17:16:08.295" v="981"/>
          <ac:picMkLst>
            <pc:docMk/>
            <pc:sldMk cId="4095695792" sldId="267"/>
            <ac:picMk id="9" creationId="{21976C56-5494-BB7A-5806-1F08678E53C4}"/>
          </ac:picMkLst>
        </pc:picChg>
        <pc:picChg chg="add mod">
          <ac:chgData name="Jean Mallmann" userId="2cf329dc1b2bb42f" providerId="LiveId" clId="{DE2A545C-B859-4540-8415-8F2544C7C97B}" dt="2023-10-10T17:16:23.533" v="1000" actId="1036"/>
          <ac:picMkLst>
            <pc:docMk/>
            <pc:sldMk cId="4095695792" sldId="267"/>
            <ac:picMk id="10" creationId="{0681ECF9-F839-7473-5D9F-0D79568F59AB}"/>
          </ac:picMkLst>
        </pc:picChg>
        <pc:picChg chg="add mod">
          <ac:chgData name="Jean Mallmann" userId="2cf329dc1b2bb42f" providerId="LiveId" clId="{DE2A545C-B859-4540-8415-8F2544C7C97B}" dt="2023-10-10T17:16:29.649" v="1001" actId="1076"/>
          <ac:picMkLst>
            <pc:docMk/>
            <pc:sldMk cId="4095695792" sldId="267"/>
            <ac:picMk id="11" creationId="{07DB9929-2323-387E-5D63-473B3DE27805}"/>
          </ac:picMkLst>
        </pc:picChg>
        <pc:picChg chg="del">
          <ac:chgData name="Jean Mallmann" userId="2cf329dc1b2bb42f" providerId="LiveId" clId="{DE2A545C-B859-4540-8415-8F2544C7C97B}" dt="2023-10-10T17:15:55.752" v="961" actId="478"/>
          <ac:picMkLst>
            <pc:docMk/>
            <pc:sldMk cId="4095695792" sldId="267"/>
            <ac:picMk id="19" creationId="{4F28BD2B-0BCA-62F8-2593-C9CAD1150D6F}"/>
          </ac:picMkLst>
        </pc:picChg>
      </pc:sldChg>
      <pc:sldChg chg="modSp add mod modTransition">
        <pc:chgData name="Jean Mallmann" userId="2cf329dc1b2bb42f" providerId="LiveId" clId="{DE2A545C-B859-4540-8415-8F2544C7C97B}" dt="2023-10-11T13:34:42.705" v="1363"/>
        <pc:sldMkLst>
          <pc:docMk/>
          <pc:sldMk cId="735740978" sldId="268"/>
        </pc:sldMkLst>
        <pc:spChg chg="mod">
          <ac:chgData name="Jean Mallmann" userId="2cf329dc1b2bb42f" providerId="LiveId" clId="{DE2A545C-B859-4540-8415-8F2544C7C97B}" dt="2023-10-10T17:17:04.099" v="1039" actId="20577"/>
          <ac:spMkLst>
            <pc:docMk/>
            <pc:sldMk cId="735740978" sldId="268"/>
            <ac:spMk id="12" creationId="{35E87B68-6F96-BBCE-945E-5A8C6468CB00}"/>
          </ac:spMkLst>
        </pc:spChg>
      </pc:sldChg>
      <pc:sldChg chg="addSp delSp modSp add mod modTransition delAnim">
        <pc:chgData name="Jean Mallmann" userId="2cf329dc1b2bb42f" providerId="LiveId" clId="{DE2A545C-B859-4540-8415-8F2544C7C97B}" dt="2023-10-11T13:34:42.705" v="1363"/>
        <pc:sldMkLst>
          <pc:docMk/>
          <pc:sldMk cId="338349700" sldId="269"/>
        </pc:sldMkLst>
        <pc:spChg chg="add mod">
          <ac:chgData name="Jean Mallmann" userId="2cf329dc1b2bb42f" providerId="LiveId" clId="{DE2A545C-B859-4540-8415-8F2544C7C97B}" dt="2023-10-10T17:17:59.530" v="1124" actId="1036"/>
          <ac:spMkLst>
            <pc:docMk/>
            <pc:sldMk cId="338349700" sldId="269"/>
            <ac:spMk id="3" creationId="{86D06950-1ACF-6A58-4FE3-924803A63AB2}"/>
          </ac:spMkLst>
        </pc:spChg>
        <pc:spChg chg="del">
          <ac:chgData name="Jean Mallmann" userId="2cf329dc1b2bb42f" providerId="LiveId" clId="{DE2A545C-B859-4540-8415-8F2544C7C97B}" dt="2023-10-10T17:17:37.330" v="1043" actId="478"/>
          <ac:spMkLst>
            <pc:docMk/>
            <pc:sldMk cId="338349700" sldId="269"/>
            <ac:spMk id="8" creationId="{58DF8BCA-F091-04CB-428A-2684B6D9E2D2}"/>
          </ac:spMkLst>
        </pc:spChg>
        <pc:spChg chg="del">
          <ac:chgData name="Jean Mallmann" userId="2cf329dc1b2bb42f" providerId="LiveId" clId="{DE2A545C-B859-4540-8415-8F2544C7C97B}" dt="2023-10-10T17:17:37.330" v="1043" actId="478"/>
          <ac:spMkLst>
            <pc:docMk/>
            <pc:sldMk cId="338349700" sldId="269"/>
            <ac:spMk id="12" creationId="{35E87B68-6F96-BBCE-945E-5A8C6468CB00}"/>
          </ac:spMkLst>
        </pc:spChg>
        <pc:picChg chg="add mod">
          <ac:chgData name="Jean Mallmann" userId="2cf329dc1b2bb42f" providerId="LiveId" clId="{DE2A545C-B859-4540-8415-8F2544C7C97B}" dt="2023-10-10T17:17:51.001" v="1099" actId="1035"/>
          <ac:picMkLst>
            <pc:docMk/>
            <pc:sldMk cId="338349700" sldId="269"/>
            <ac:picMk id="2" creationId="{0929FCB2-4BAA-E233-74DD-8329F547E885}"/>
          </ac:picMkLst>
        </pc:picChg>
        <pc:picChg chg="del mod">
          <ac:chgData name="Jean Mallmann" userId="2cf329dc1b2bb42f" providerId="LiveId" clId="{DE2A545C-B859-4540-8415-8F2544C7C97B}" dt="2023-10-10T17:17:37.330" v="1043" actId="478"/>
          <ac:picMkLst>
            <pc:docMk/>
            <pc:sldMk cId="338349700" sldId="269"/>
            <ac:picMk id="9" creationId="{21976C56-5494-BB7A-5806-1F08678E53C4}"/>
          </ac:picMkLst>
        </pc:picChg>
        <pc:picChg chg="del">
          <ac:chgData name="Jean Mallmann" userId="2cf329dc1b2bb42f" providerId="LiveId" clId="{DE2A545C-B859-4540-8415-8F2544C7C97B}" dt="2023-10-10T17:17:37.330" v="1043" actId="478"/>
          <ac:picMkLst>
            <pc:docMk/>
            <pc:sldMk cId="338349700" sldId="269"/>
            <ac:picMk id="10" creationId="{0681ECF9-F839-7473-5D9F-0D79568F59AB}"/>
          </ac:picMkLst>
        </pc:picChg>
        <pc:picChg chg="del">
          <ac:chgData name="Jean Mallmann" userId="2cf329dc1b2bb42f" providerId="LiveId" clId="{DE2A545C-B859-4540-8415-8F2544C7C97B}" dt="2023-10-10T17:17:37.330" v="1043" actId="478"/>
          <ac:picMkLst>
            <pc:docMk/>
            <pc:sldMk cId="338349700" sldId="269"/>
            <ac:picMk id="11" creationId="{07DB9929-2323-387E-5D63-473B3DE27805}"/>
          </ac:picMkLst>
        </pc:picChg>
      </pc:sldChg>
      <pc:sldChg chg="addSp delSp modSp add mod modTransition modAnim">
        <pc:chgData name="Jean Mallmann" userId="2cf329dc1b2bb42f" providerId="LiveId" clId="{DE2A545C-B859-4540-8415-8F2544C7C97B}" dt="2023-10-11T13:34:42.705" v="1363"/>
        <pc:sldMkLst>
          <pc:docMk/>
          <pc:sldMk cId="1795502522" sldId="270"/>
        </pc:sldMkLst>
        <pc:spChg chg="add mod">
          <ac:chgData name="Jean Mallmann" userId="2cf329dc1b2bb42f" providerId="LiveId" clId="{DE2A545C-B859-4540-8415-8F2544C7C97B}" dt="2023-10-10T17:46:34.231" v="1268" actId="1037"/>
          <ac:spMkLst>
            <pc:docMk/>
            <pc:sldMk cId="1795502522" sldId="270"/>
            <ac:spMk id="2" creationId="{E5FB6DA0-6047-ABC9-47D1-C7471C04B538}"/>
          </ac:spMkLst>
        </pc:spChg>
        <pc:spChg chg="add mod">
          <ac:chgData name="Jean Mallmann" userId="2cf329dc1b2bb42f" providerId="LiveId" clId="{DE2A545C-B859-4540-8415-8F2544C7C97B}" dt="2023-10-10T17:46:24.817" v="1223" actId="1036"/>
          <ac:spMkLst>
            <pc:docMk/>
            <pc:sldMk cId="1795502522" sldId="270"/>
            <ac:spMk id="3" creationId="{0339735E-307A-A333-833E-4E5296943248}"/>
          </ac:spMkLst>
        </pc:spChg>
        <pc:spChg chg="del">
          <ac:chgData name="Jean Mallmann" userId="2cf329dc1b2bb42f" providerId="LiveId" clId="{DE2A545C-B859-4540-8415-8F2544C7C97B}" dt="2023-10-10T17:45:47.478" v="1185" actId="478"/>
          <ac:spMkLst>
            <pc:docMk/>
            <pc:sldMk cId="1795502522" sldId="270"/>
            <ac:spMk id="8" creationId="{1E4B7DAF-EB60-07E3-FB41-614A0B0DD97E}"/>
          </ac:spMkLst>
        </pc:spChg>
        <pc:spChg chg="add mod">
          <ac:chgData name="Jean Mallmann" userId="2cf329dc1b2bb42f" providerId="LiveId" clId="{DE2A545C-B859-4540-8415-8F2544C7C97B}" dt="2023-10-10T17:46:18.552" v="1213" actId="1036"/>
          <ac:spMkLst>
            <pc:docMk/>
            <pc:sldMk cId="1795502522" sldId="270"/>
            <ac:spMk id="13" creationId="{197B9B8A-4844-45E5-F3B5-25368F7047BC}"/>
          </ac:spMkLst>
        </pc:spChg>
        <pc:spChg chg="mod">
          <ac:chgData name="Jean Mallmann" userId="2cf329dc1b2bb42f" providerId="LiveId" clId="{DE2A545C-B859-4540-8415-8F2544C7C97B}" dt="2023-10-10T17:45:48.498" v="1186"/>
          <ac:spMkLst>
            <pc:docMk/>
            <pc:sldMk cId="1795502522" sldId="270"/>
            <ac:spMk id="20" creationId="{FDA6A2C7-184A-B07E-76E9-ACA9277168BC}"/>
          </ac:spMkLst>
        </pc:spChg>
        <pc:spChg chg="mod">
          <ac:chgData name="Jean Mallmann" userId="2cf329dc1b2bb42f" providerId="LiveId" clId="{DE2A545C-B859-4540-8415-8F2544C7C97B}" dt="2023-10-10T17:45:48.498" v="1186"/>
          <ac:spMkLst>
            <pc:docMk/>
            <pc:sldMk cId="1795502522" sldId="270"/>
            <ac:spMk id="21" creationId="{74F377D5-9351-D0C8-753F-259B944A0F97}"/>
          </ac:spMkLst>
        </pc:spChg>
        <pc:spChg chg="add mod">
          <ac:chgData name="Jean Mallmann" userId="2cf329dc1b2bb42f" providerId="LiveId" clId="{DE2A545C-B859-4540-8415-8F2544C7C97B}" dt="2023-10-10T17:45:48.498" v="1186"/>
          <ac:spMkLst>
            <pc:docMk/>
            <pc:sldMk cId="1795502522" sldId="270"/>
            <ac:spMk id="22" creationId="{29C51303-BFBA-81E7-DAC8-DC81A769A17F}"/>
          </ac:spMkLst>
        </pc:spChg>
        <pc:grpChg chg="add mod">
          <ac:chgData name="Jean Mallmann" userId="2cf329dc1b2bb42f" providerId="LiveId" clId="{DE2A545C-B859-4540-8415-8F2544C7C97B}" dt="2023-10-10T17:45:48.498" v="1186"/>
          <ac:grpSpMkLst>
            <pc:docMk/>
            <pc:sldMk cId="1795502522" sldId="270"/>
            <ac:grpSpMk id="15" creationId="{150E02A8-5E24-724D-ED80-B26A64DB405C}"/>
          </ac:grpSpMkLst>
        </pc:grpChg>
        <pc:grpChg chg="mod">
          <ac:chgData name="Jean Mallmann" userId="2cf329dc1b2bb42f" providerId="LiveId" clId="{DE2A545C-B859-4540-8415-8F2544C7C97B}" dt="2023-10-10T17:45:48.498" v="1186"/>
          <ac:grpSpMkLst>
            <pc:docMk/>
            <pc:sldMk cId="1795502522" sldId="270"/>
            <ac:grpSpMk id="16" creationId="{04C287C0-A769-11A6-8DEA-2878CE72EDC9}"/>
          </ac:grpSpMkLst>
        </pc:grpChg>
        <pc:grpChg chg="mod">
          <ac:chgData name="Jean Mallmann" userId="2cf329dc1b2bb42f" providerId="LiveId" clId="{DE2A545C-B859-4540-8415-8F2544C7C97B}" dt="2023-10-10T17:45:48.498" v="1186"/>
          <ac:grpSpMkLst>
            <pc:docMk/>
            <pc:sldMk cId="1795502522" sldId="270"/>
            <ac:grpSpMk id="17" creationId="{0815E018-250E-A9C1-022C-0611E97FAF01}"/>
          </ac:grpSpMkLst>
        </pc:grpChg>
        <pc:picChg chg="add mod">
          <ac:chgData name="Jean Mallmann" userId="2cf329dc1b2bb42f" providerId="LiveId" clId="{DE2A545C-B859-4540-8415-8F2544C7C97B}" dt="2023-10-10T17:46:18.552" v="1213" actId="1036"/>
          <ac:picMkLst>
            <pc:docMk/>
            <pc:sldMk cId="1795502522" sldId="270"/>
            <ac:picMk id="4" creationId="{1321C34C-798C-A262-B0AA-FF69D06A6F91}"/>
          </ac:picMkLst>
        </pc:picChg>
        <pc:picChg chg="del">
          <ac:chgData name="Jean Mallmann" userId="2cf329dc1b2bb42f" providerId="LiveId" clId="{DE2A545C-B859-4540-8415-8F2544C7C97B}" dt="2023-10-10T17:45:47.478" v="1185" actId="478"/>
          <ac:picMkLst>
            <pc:docMk/>
            <pc:sldMk cId="1795502522" sldId="270"/>
            <ac:picMk id="9" creationId="{107F902F-BA01-C0B2-5304-CE56CE6FDCD0}"/>
          </ac:picMkLst>
        </pc:picChg>
        <pc:picChg chg="del">
          <ac:chgData name="Jean Mallmann" userId="2cf329dc1b2bb42f" providerId="LiveId" clId="{DE2A545C-B859-4540-8415-8F2544C7C97B}" dt="2023-10-10T17:45:47.478" v="1185" actId="478"/>
          <ac:picMkLst>
            <pc:docMk/>
            <pc:sldMk cId="1795502522" sldId="270"/>
            <ac:picMk id="10" creationId="{46901B91-2B4F-3D89-AA0A-BB458F788CF0}"/>
          </ac:picMkLst>
        </pc:picChg>
        <pc:picChg chg="del">
          <ac:chgData name="Jean Mallmann" userId="2cf329dc1b2bb42f" providerId="LiveId" clId="{DE2A545C-B859-4540-8415-8F2544C7C97B}" dt="2023-10-10T17:45:47.478" v="1185" actId="478"/>
          <ac:picMkLst>
            <pc:docMk/>
            <pc:sldMk cId="1795502522" sldId="270"/>
            <ac:picMk id="11" creationId="{89641E83-5E20-7244-100D-E132A4B295E6}"/>
          </ac:picMkLst>
        </pc:picChg>
        <pc:picChg chg="del">
          <ac:chgData name="Jean Mallmann" userId="2cf329dc1b2bb42f" providerId="LiveId" clId="{DE2A545C-B859-4540-8415-8F2544C7C97B}" dt="2023-10-10T17:45:47.478" v="1185" actId="478"/>
          <ac:picMkLst>
            <pc:docMk/>
            <pc:sldMk cId="1795502522" sldId="270"/>
            <ac:picMk id="12" creationId="{28A60652-5629-B51A-15E2-F3ABF14F0A63}"/>
          </ac:picMkLst>
        </pc:picChg>
        <pc:picChg chg="add mod">
          <ac:chgData name="Jean Mallmann" userId="2cf329dc1b2bb42f" providerId="LiveId" clId="{DE2A545C-B859-4540-8415-8F2544C7C97B}" dt="2023-10-10T17:45:48.498" v="1186"/>
          <ac:picMkLst>
            <pc:docMk/>
            <pc:sldMk cId="1795502522" sldId="270"/>
            <ac:picMk id="14" creationId="{DBA04B6E-B168-B47E-3DE4-74180DC527E9}"/>
          </ac:picMkLst>
        </pc:picChg>
        <pc:picChg chg="mod">
          <ac:chgData name="Jean Mallmann" userId="2cf329dc1b2bb42f" providerId="LiveId" clId="{DE2A545C-B859-4540-8415-8F2544C7C97B}" dt="2023-10-10T17:45:48.498" v="1186"/>
          <ac:picMkLst>
            <pc:docMk/>
            <pc:sldMk cId="1795502522" sldId="270"/>
            <ac:picMk id="18" creationId="{E35146C8-CB91-4249-137C-0A17B17199CB}"/>
          </ac:picMkLst>
        </pc:picChg>
        <pc:picChg chg="mod">
          <ac:chgData name="Jean Mallmann" userId="2cf329dc1b2bb42f" providerId="LiveId" clId="{DE2A545C-B859-4540-8415-8F2544C7C97B}" dt="2023-10-10T17:45:48.498" v="1186"/>
          <ac:picMkLst>
            <pc:docMk/>
            <pc:sldMk cId="1795502522" sldId="270"/>
            <ac:picMk id="19" creationId="{A1A505E8-CAA3-69BE-7A86-4EB9366FB1D8}"/>
          </ac:picMkLst>
        </pc:picChg>
        <pc:picChg chg="add del mod">
          <ac:chgData name="Jean Mallmann" userId="2cf329dc1b2bb42f" providerId="LiveId" clId="{DE2A545C-B859-4540-8415-8F2544C7C97B}" dt="2023-10-10T17:46:41.737" v="1269" actId="478"/>
          <ac:picMkLst>
            <pc:docMk/>
            <pc:sldMk cId="1795502522" sldId="270"/>
            <ac:picMk id="23" creationId="{11C9381A-6824-FE90-CC79-82F00ED305A2}"/>
          </ac:picMkLst>
        </pc:picChg>
      </pc:sldChg>
      <pc:sldChg chg="addSp delSp modSp add mod ord modTransition delAnim">
        <pc:chgData name="Jean Mallmann" userId="2cf329dc1b2bb42f" providerId="LiveId" clId="{DE2A545C-B859-4540-8415-8F2544C7C97B}" dt="2023-10-11T13:34:42.705" v="1363"/>
        <pc:sldMkLst>
          <pc:docMk/>
          <pc:sldMk cId="512064739" sldId="271"/>
        </pc:sldMkLst>
        <pc:spChg chg="del">
          <ac:chgData name="Jean Mallmann" userId="2cf329dc1b2bb42f" providerId="LiveId" clId="{DE2A545C-B859-4540-8415-8F2544C7C97B}" dt="2023-10-10T17:47:23.494" v="1273" actId="478"/>
          <ac:spMkLst>
            <pc:docMk/>
            <pc:sldMk cId="512064739" sldId="271"/>
            <ac:spMk id="2" creationId="{E5FB6DA0-6047-ABC9-47D1-C7471C04B538}"/>
          </ac:spMkLst>
        </pc:spChg>
        <pc:spChg chg="del">
          <ac:chgData name="Jean Mallmann" userId="2cf329dc1b2bb42f" providerId="LiveId" clId="{DE2A545C-B859-4540-8415-8F2544C7C97B}" dt="2023-10-10T17:47:23.494" v="1273" actId="478"/>
          <ac:spMkLst>
            <pc:docMk/>
            <pc:sldMk cId="512064739" sldId="271"/>
            <ac:spMk id="3" creationId="{0339735E-307A-A333-833E-4E5296943248}"/>
          </ac:spMkLst>
        </pc:spChg>
        <pc:spChg chg="del">
          <ac:chgData name="Jean Mallmann" userId="2cf329dc1b2bb42f" providerId="LiveId" clId="{DE2A545C-B859-4540-8415-8F2544C7C97B}" dt="2023-10-10T17:48:30.236" v="1299" actId="478"/>
          <ac:spMkLst>
            <pc:docMk/>
            <pc:sldMk cId="512064739" sldId="271"/>
            <ac:spMk id="5" creationId="{54FC5CB4-FE9E-5A6E-80ED-E4D47DD1ABBD}"/>
          </ac:spMkLst>
        </pc:spChg>
        <pc:spChg chg="del">
          <ac:chgData name="Jean Mallmann" userId="2cf329dc1b2bb42f" providerId="LiveId" clId="{DE2A545C-B859-4540-8415-8F2544C7C97B}" dt="2023-10-10T17:48:34.555" v="1300" actId="478"/>
          <ac:spMkLst>
            <pc:docMk/>
            <pc:sldMk cId="512064739" sldId="271"/>
            <ac:spMk id="7" creationId="{47533486-85AE-FDA8-C18A-78562B07DD71}"/>
          </ac:spMkLst>
        </pc:spChg>
        <pc:spChg chg="add del mod">
          <ac:chgData name="Jean Mallmann" userId="2cf329dc1b2bb42f" providerId="LiveId" clId="{DE2A545C-B859-4540-8415-8F2544C7C97B}" dt="2023-10-10T17:48:30.236" v="1299" actId="478"/>
          <ac:spMkLst>
            <pc:docMk/>
            <pc:sldMk cId="512064739" sldId="271"/>
            <ac:spMk id="8" creationId="{1ED36FA4-5A2C-93CD-8895-A2F07F86C58B}"/>
          </ac:spMkLst>
        </pc:spChg>
        <pc:spChg chg="add mod">
          <ac:chgData name="Jean Mallmann" userId="2cf329dc1b2bb42f" providerId="LiveId" clId="{DE2A545C-B859-4540-8415-8F2544C7C97B}" dt="2023-10-10T17:48:27.215" v="1298" actId="571"/>
          <ac:spMkLst>
            <pc:docMk/>
            <pc:sldMk cId="512064739" sldId="271"/>
            <ac:spMk id="11" creationId="{39B2E3D3-967B-4251-D562-36EB7A04619A}"/>
          </ac:spMkLst>
        </pc:spChg>
        <pc:spChg chg="del">
          <ac:chgData name="Jean Mallmann" userId="2cf329dc1b2bb42f" providerId="LiveId" clId="{DE2A545C-B859-4540-8415-8F2544C7C97B}" dt="2023-10-10T17:47:23.494" v="1273" actId="478"/>
          <ac:spMkLst>
            <pc:docMk/>
            <pc:sldMk cId="512064739" sldId="271"/>
            <ac:spMk id="13" creationId="{197B9B8A-4844-45E5-F3B5-25368F7047BC}"/>
          </ac:spMkLst>
        </pc:spChg>
        <pc:spChg chg="del">
          <ac:chgData name="Jean Mallmann" userId="2cf329dc1b2bb42f" providerId="LiveId" clId="{DE2A545C-B859-4540-8415-8F2544C7C97B}" dt="2023-10-10T17:47:23.494" v="1273" actId="478"/>
          <ac:spMkLst>
            <pc:docMk/>
            <pc:sldMk cId="512064739" sldId="271"/>
            <ac:spMk id="22" creationId="{29C51303-BFBA-81E7-DAC8-DC81A769A17F}"/>
          </ac:spMkLst>
        </pc:spChg>
        <pc:grpChg chg="del">
          <ac:chgData name="Jean Mallmann" userId="2cf329dc1b2bb42f" providerId="LiveId" clId="{DE2A545C-B859-4540-8415-8F2544C7C97B}" dt="2023-10-10T17:47:23.494" v="1273" actId="478"/>
          <ac:grpSpMkLst>
            <pc:docMk/>
            <pc:sldMk cId="512064739" sldId="271"/>
            <ac:grpSpMk id="15" creationId="{150E02A8-5E24-724D-ED80-B26A64DB405C}"/>
          </ac:grpSpMkLst>
        </pc:grpChg>
        <pc:picChg chg="del">
          <ac:chgData name="Jean Mallmann" userId="2cf329dc1b2bb42f" providerId="LiveId" clId="{DE2A545C-B859-4540-8415-8F2544C7C97B}" dt="2023-10-10T17:47:23.494" v="1273" actId="478"/>
          <ac:picMkLst>
            <pc:docMk/>
            <pc:sldMk cId="512064739" sldId="271"/>
            <ac:picMk id="4" creationId="{1321C34C-798C-A262-B0AA-FF69D06A6F91}"/>
          </ac:picMkLst>
        </pc:picChg>
        <pc:picChg chg="del">
          <ac:chgData name="Jean Mallmann" userId="2cf329dc1b2bb42f" providerId="LiveId" clId="{DE2A545C-B859-4540-8415-8F2544C7C97B}" dt="2023-10-10T17:48:30.236" v="1299" actId="478"/>
          <ac:picMkLst>
            <pc:docMk/>
            <pc:sldMk cId="512064739" sldId="271"/>
            <ac:picMk id="6" creationId="{FBDD5F07-4F04-210C-62F4-0B15E8D4464F}"/>
          </ac:picMkLst>
        </pc:picChg>
        <pc:picChg chg="add del mod">
          <ac:chgData name="Jean Mallmann" userId="2cf329dc1b2bb42f" providerId="LiveId" clId="{DE2A545C-B859-4540-8415-8F2544C7C97B}" dt="2023-10-10T17:48:38.471" v="1302" actId="478"/>
          <ac:picMkLst>
            <pc:docMk/>
            <pc:sldMk cId="512064739" sldId="271"/>
            <ac:picMk id="9" creationId="{0872303D-B8A0-A987-4106-744F473B2853}"/>
          </ac:picMkLst>
        </pc:picChg>
        <pc:picChg chg="add del mod">
          <ac:chgData name="Jean Mallmann" userId="2cf329dc1b2bb42f" providerId="LiveId" clId="{DE2A545C-B859-4540-8415-8F2544C7C97B}" dt="2023-10-10T17:48:36.454" v="1301" actId="478"/>
          <ac:picMkLst>
            <pc:docMk/>
            <pc:sldMk cId="512064739" sldId="271"/>
            <ac:picMk id="10" creationId="{B393205B-F67E-8246-ABB3-F6D6C2D14BFA}"/>
          </ac:picMkLst>
        </pc:picChg>
        <pc:picChg chg="add mod">
          <ac:chgData name="Jean Mallmann" userId="2cf329dc1b2bb42f" providerId="LiveId" clId="{DE2A545C-B859-4540-8415-8F2544C7C97B}" dt="2023-10-10T17:48:27.215" v="1298" actId="571"/>
          <ac:picMkLst>
            <pc:docMk/>
            <pc:sldMk cId="512064739" sldId="271"/>
            <ac:picMk id="12" creationId="{45A30653-9A1D-B4FF-7F5E-05B6AB5A7077}"/>
          </ac:picMkLst>
        </pc:picChg>
        <pc:picChg chg="del">
          <ac:chgData name="Jean Mallmann" userId="2cf329dc1b2bb42f" providerId="LiveId" clId="{DE2A545C-B859-4540-8415-8F2544C7C97B}" dt="2023-10-10T17:47:23.494" v="1273" actId="478"/>
          <ac:picMkLst>
            <pc:docMk/>
            <pc:sldMk cId="512064739" sldId="271"/>
            <ac:picMk id="14" creationId="{DBA04B6E-B168-B47E-3DE4-74180DC527E9}"/>
          </ac:picMkLst>
        </pc:picChg>
        <pc:picChg chg="add mod">
          <ac:chgData name="Jean Mallmann" userId="2cf329dc1b2bb42f" providerId="LiveId" clId="{DE2A545C-B859-4540-8415-8F2544C7C97B}" dt="2023-10-11T13:24:58.593" v="1320" actId="1076"/>
          <ac:picMkLst>
            <pc:docMk/>
            <pc:sldMk cId="512064739" sldId="271"/>
            <ac:picMk id="23" creationId="{6A45D080-A56A-6304-C247-FB5AF858346D}"/>
          </ac:picMkLst>
        </pc:picChg>
        <pc:picChg chg="add mod">
          <ac:chgData name="Jean Mallmann" userId="2cf329dc1b2bb42f" providerId="LiveId" clId="{DE2A545C-B859-4540-8415-8F2544C7C97B}" dt="2023-10-11T13:25:02.089" v="1321" actId="14100"/>
          <ac:picMkLst>
            <pc:docMk/>
            <pc:sldMk cId="512064739" sldId="271"/>
            <ac:picMk id="24" creationId="{4E3FA1DF-CB8C-71E2-8036-F74E7F505F16}"/>
          </ac:picMkLst>
        </pc:picChg>
      </pc:sldChg>
      <pc:sldChg chg="new del">
        <pc:chgData name="Jean Mallmann" userId="2cf329dc1b2bb42f" providerId="LiveId" clId="{DE2A545C-B859-4540-8415-8F2544C7C97B}" dt="2023-10-10T17:47:04.153" v="1271" actId="680"/>
        <pc:sldMkLst>
          <pc:docMk/>
          <pc:sldMk cId="2083721363" sldId="271"/>
        </pc:sldMkLst>
      </pc:sldChg>
      <pc:sldChg chg="add modTransition">
        <pc:chgData name="Jean Mallmann" userId="2cf329dc1b2bb42f" providerId="LiveId" clId="{DE2A545C-B859-4540-8415-8F2544C7C97B}" dt="2023-10-11T13:34:42.705" v="1363"/>
        <pc:sldMkLst>
          <pc:docMk/>
          <pc:sldMk cId="2612565718" sldId="272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3440295378" sldId="273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2670812396" sldId="274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1101456117" sldId="275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150627356" sldId="276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620774405" sldId="277"/>
        </pc:sldMkLst>
      </pc:sldChg>
      <pc:sldChg chg="add del setBg">
        <pc:chgData name="Jean Mallmann" userId="2cf329dc1b2bb42f" providerId="LiveId" clId="{DE2A545C-B859-4540-8415-8F2544C7C97B}" dt="2023-10-11T13:32:17.497" v="1357" actId="47"/>
        <pc:sldMkLst>
          <pc:docMk/>
          <pc:sldMk cId="2086619110" sldId="278"/>
        </pc:sldMkLst>
      </pc:sldChg>
      <pc:sldChg chg="add del setBg">
        <pc:chgData name="Jean Mallmann" userId="2cf329dc1b2bb42f" providerId="LiveId" clId="{DE2A545C-B859-4540-8415-8F2544C7C97B}" dt="2023-10-11T13:31:55.811" v="1353" actId="47"/>
        <pc:sldMkLst>
          <pc:docMk/>
          <pc:sldMk cId="2581545042" sldId="279"/>
        </pc:sldMkLst>
      </pc:sldChg>
      <pc:sldChg chg="addSp modSp add mod ord modTransition">
        <pc:chgData name="Jean Mallmann" userId="2cf329dc1b2bb42f" providerId="LiveId" clId="{DE2A545C-B859-4540-8415-8F2544C7C97B}" dt="2023-10-11T14:15:47.451" v="1492"/>
        <pc:sldMkLst>
          <pc:docMk/>
          <pc:sldMk cId="879456589" sldId="280"/>
        </pc:sldMkLst>
        <pc:picChg chg="add mod">
          <ac:chgData name="Jean Mallmann" userId="2cf329dc1b2bb42f" providerId="LiveId" clId="{DE2A545C-B859-4540-8415-8F2544C7C97B}" dt="2023-10-11T13:32:08.294" v="1356" actId="14100"/>
          <ac:picMkLst>
            <pc:docMk/>
            <pc:sldMk cId="879456589" sldId="280"/>
            <ac:picMk id="2" creationId="{6BC3C998-BE68-CBC0-EF61-2F7254A080A7}"/>
          </ac:picMkLst>
        </pc:picChg>
      </pc:sldChg>
      <pc:sldChg chg="addSp delSp modSp add mod modTransition">
        <pc:chgData name="Jean Mallmann" userId="2cf329dc1b2bb42f" providerId="LiveId" clId="{DE2A545C-B859-4540-8415-8F2544C7C97B}" dt="2023-10-11T13:34:42.705" v="1363"/>
        <pc:sldMkLst>
          <pc:docMk/>
          <pc:sldMk cId="3862923721" sldId="281"/>
        </pc:sldMkLst>
        <pc:picChg chg="add mod">
          <ac:chgData name="Jean Mallmann" userId="2cf329dc1b2bb42f" providerId="LiveId" clId="{DE2A545C-B859-4540-8415-8F2544C7C97B}" dt="2023-10-11T13:25:48.520" v="1329" actId="1076"/>
          <ac:picMkLst>
            <pc:docMk/>
            <pc:sldMk cId="3862923721" sldId="281"/>
            <ac:picMk id="2" creationId="{970A5632-9365-AB30-FB99-04E21E9AFFE2}"/>
          </ac:picMkLst>
        </pc:picChg>
        <pc:picChg chg="add mod">
          <ac:chgData name="Jean Mallmann" userId="2cf329dc1b2bb42f" providerId="LiveId" clId="{DE2A545C-B859-4540-8415-8F2544C7C97B}" dt="2023-10-11T13:25:41.704" v="1328" actId="14100"/>
          <ac:picMkLst>
            <pc:docMk/>
            <pc:sldMk cId="3862923721" sldId="281"/>
            <ac:picMk id="3" creationId="{F5007021-9F80-0F24-B11B-07D0E48BBF9C}"/>
          </ac:picMkLst>
        </pc:picChg>
        <pc:picChg chg="del">
          <ac:chgData name="Jean Mallmann" userId="2cf329dc1b2bb42f" providerId="LiveId" clId="{DE2A545C-B859-4540-8415-8F2544C7C97B}" dt="2023-10-11T13:25:26.065" v="1323" actId="478"/>
          <ac:picMkLst>
            <pc:docMk/>
            <pc:sldMk cId="3862923721" sldId="281"/>
            <ac:picMk id="23" creationId="{6A45D080-A56A-6304-C247-FB5AF858346D}"/>
          </ac:picMkLst>
        </pc:picChg>
        <pc:picChg chg="del">
          <ac:chgData name="Jean Mallmann" userId="2cf329dc1b2bb42f" providerId="LiveId" clId="{DE2A545C-B859-4540-8415-8F2544C7C97B}" dt="2023-10-11T13:25:26.065" v="1323" actId="478"/>
          <ac:picMkLst>
            <pc:docMk/>
            <pc:sldMk cId="3862923721" sldId="281"/>
            <ac:picMk id="24" creationId="{4E3FA1DF-CB8C-71E2-8036-F74E7F505F16}"/>
          </ac:picMkLst>
        </pc:picChg>
      </pc:sldChg>
      <pc:sldChg chg="addSp modSp add mod modTransition">
        <pc:chgData name="Jean Mallmann" userId="2cf329dc1b2bb42f" providerId="LiveId" clId="{DE2A545C-B859-4540-8415-8F2544C7C97B}" dt="2023-10-11T13:34:42.705" v="1363"/>
        <pc:sldMkLst>
          <pc:docMk/>
          <pc:sldMk cId="4251678109" sldId="282"/>
        </pc:sldMkLst>
        <pc:picChg chg="add mod">
          <ac:chgData name="Jean Mallmann" userId="2cf329dc1b2bb42f" providerId="LiveId" clId="{DE2A545C-B859-4540-8415-8F2544C7C97B}" dt="2023-10-11T13:26:08.831" v="1332" actId="1076"/>
          <ac:picMkLst>
            <pc:docMk/>
            <pc:sldMk cId="4251678109" sldId="282"/>
            <ac:picMk id="2" creationId="{77952675-AD7B-F113-E57A-58C904D50A51}"/>
          </ac:picMkLst>
        </pc:picChg>
      </pc:sldChg>
      <pc:sldChg chg="addSp modSp add mod modTransition">
        <pc:chgData name="Jean Mallmann" userId="2cf329dc1b2bb42f" providerId="LiveId" clId="{DE2A545C-B859-4540-8415-8F2544C7C97B}" dt="2023-10-11T13:34:42.705" v="1363"/>
        <pc:sldMkLst>
          <pc:docMk/>
          <pc:sldMk cId="3219891908" sldId="283"/>
        </pc:sldMkLst>
        <pc:picChg chg="add mod">
          <ac:chgData name="Jean Mallmann" userId="2cf329dc1b2bb42f" providerId="LiveId" clId="{DE2A545C-B859-4540-8415-8F2544C7C97B}" dt="2023-10-11T13:30:52.963" v="1335" actId="1076"/>
          <ac:picMkLst>
            <pc:docMk/>
            <pc:sldMk cId="3219891908" sldId="283"/>
            <ac:picMk id="2" creationId="{F928F0EF-1447-161A-F421-C0AA24AAFB2E}"/>
          </ac:picMkLst>
        </pc:picChg>
        <pc:picChg chg="add mod">
          <ac:chgData name="Jean Mallmann" userId="2cf329dc1b2bb42f" providerId="LiveId" clId="{DE2A545C-B859-4540-8415-8F2544C7C97B}" dt="2023-10-11T13:30:56.703" v="1336" actId="1076"/>
          <ac:picMkLst>
            <pc:docMk/>
            <pc:sldMk cId="3219891908" sldId="283"/>
            <ac:picMk id="3" creationId="{2C6A7C70-DDFB-7BAE-A664-C27FC7EB17E6}"/>
          </ac:picMkLst>
        </pc:picChg>
      </pc:sldChg>
      <pc:sldChg chg="addSp modSp add mod modTransition">
        <pc:chgData name="Jean Mallmann" userId="2cf329dc1b2bb42f" providerId="LiveId" clId="{DE2A545C-B859-4540-8415-8F2544C7C97B}" dt="2023-10-11T13:34:42.705" v="1363"/>
        <pc:sldMkLst>
          <pc:docMk/>
          <pc:sldMk cId="3305099728" sldId="284"/>
        </pc:sldMkLst>
        <pc:picChg chg="add mod">
          <ac:chgData name="Jean Mallmann" userId="2cf329dc1b2bb42f" providerId="LiveId" clId="{DE2A545C-B859-4540-8415-8F2544C7C97B}" dt="2023-10-11T13:31:16.404" v="1346" actId="1035"/>
          <ac:picMkLst>
            <pc:docMk/>
            <pc:sldMk cId="3305099728" sldId="284"/>
            <ac:picMk id="2" creationId="{F47DF71F-3517-2D59-C983-628B5BB42658}"/>
          </ac:picMkLst>
        </pc:picChg>
        <pc:picChg chg="add mod">
          <ac:chgData name="Jean Mallmann" userId="2cf329dc1b2bb42f" providerId="LiveId" clId="{DE2A545C-B859-4540-8415-8F2544C7C97B}" dt="2023-10-11T13:31:19.598" v="1347" actId="1076"/>
          <ac:picMkLst>
            <pc:docMk/>
            <pc:sldMk cId="3305099728" sldId="284"/>
            <ac:picMk id="3" creationId="{1F21EAAD-652C-B17F-96EB-6C36B35C47AA}"/>
          </ac:picMkLst>
        </pc:picChg>
      </pc:sldChg>
      <pc:sldChg chg="addSp delSp modSp add mod modTransition">
        <pc:chgData name="Jean Mallmann" userId="2cf329dc1b2bb42f" providerId="LiveId" clId="{DE2A545C-B859-4540-8415-8F2544C7C97B}" dt="2023-10-11T13:34:42.705" v="1363"/>
        <pc:sldMkLst>
          <pc:docMk/>
          <pc:sldMk cId="2274492918" sldId="285"/>
        </pc:sldMkLst>
        <pc:picChg chg="del">
          <ac:chgData name="Jean Mallmann" userId="2cf329dc1b2bb42f" providerId="LiveId" clId="{DE2A545C-B859-4540-8415-8F2544C7C97B}" dt="2023-10-11T13:31:32.750" v="1349" actId="478"/>
          <ac:picMkLst>
            <pc:docMk/>
            <pc:sldMk cId="2274492918" sldId="285"/>
            <ac:picMk id="2" creationId="{F47DF71F-3517-2D59-C983-628B5BB42658}"/>
          </ac:picMkLst>
        </pc:picChg>
        <pc:picChg chg="del">
          <ac:chgData name="Jean Mallmann" userId="2cf329dc1b2bb42f" providerId="LiveId" clId="{DE2A545C-B859-4540-8415-8F2544C7C97B}" dt="2023-10-11T13:31:32.750" v="1349" actId="478"/>
          <ac:picMkLst>
            <pc:docMk/>
            <pc:sldMk cId="2274492918" sldId="285"/>
            <ac:picMk id="3" creationId="{1F21EAAD-652C-B17F-96EB-6C36B35C47AA}"/>
          </ac:picMkLst>
        </pc:picChg>
        <pc:picChg chg="add mod">
          <ac:chgData name="Jean Mallmann" userId="2cf329dc1b2bb42f" providerId="LiveId" clId="{DE2A545C-B859-4540-8415-8F2544C7C97B}" dt="2023-10-11T13:31:43.457" v="1351" actId="14100"/>
          <ac:picMkLst>
            <pc:docMk/>
            <pc:sldMk cId="2274492918" sldId="285"/>
            <ac:picMk id="4" creationId="{5695CC98-DF8F-F45B-115C-5EAFB7848C9E}"/>
          </ac:picMkLst>
        </pc:picChg>
        <pc:picChg chg="add mod">
          <ac:chgData name="Jean Mallmann" userId="2cf329dc1b2bb42f" providerId="LiveId" clId="{DE2A545C-B859-4540-8415-8F2544C7C97B}" dt="2023-10-11T13:31:50.522" v="1352" actId="1076"/>
          <ac:picMkLst>
            <pc:docMk/>
            <pc:sldMk cId="2274492918" sldId="285"/>
            <ac:picMk id="5" creationId="{2940FA7F-788B-FFCD-F267-7743F64B5C14}"/>
          </ac:picMkLst>
        </pc:picChg>
      </pc:sldChg>
      <pc:sldChg chg="addSp delSp modSp add mod delAnim modAnim">
        <pc:chgData name="Jean Mallmann" userId="2cf329dc1b2bb42f" providerId="LiveId" clId="{DE2A545C-B859-4540-8415-8F2544C7C97B}" dt="2023-10-11T14:13:29.212" v="1488" actId="14100"/>
        <pc:sldMkLst>
          <pc:docMk/>
          <pc:sldMk cId="3334830387" sldId="286"/>
        </pc:sldMkLst>
        <pc:spChg chg="del">
          <ac:chgData name="Jean Mallmann" userId="2cf329dc1b2bb42f" providerId="LiveId" clId="{DE2A545C-B859-4540-8415-8F2544C7C97B}" dt="2023-10-11T13:35:21.284" v="1369" actId="478"/>
          <ac:spMkLst>
            <pc:docMk/>
            <pc:sldMk cId="3334830387" sldId="286"/>
            <ac:spMk id="4" creationId="{DBE403B9-C3C4-A385-DEB3-9039616D53E5}"/>
          </ac:spMkLst>
        </pc:spChg>
        <pc:picChg chg="del">
          <ac:chgData name="Jean Mallmann" userId="2cf329dc1b2bb42f" providerId="LiveId" clId="{DE2A545C-B859-4540-8415-8F2544C7C97B}" dt="2023-10-11T13:35:18.602" v="1368" actId="478"/>
          <ac:picMkLst>
            <pc:docMk/>
            <pc:sldMk cId="3334830387" sldId="286"/>
            <ac:picMk id="2" creationId="{C0F0DCE5-0B6C-FDA8-4432-6B994702CF69}"/>
          </ac:picMkLst>
        </pc:picChg>
        <pc:picChg chg="add del">
          <ac:chgData name="Jean Mallmann" userId="2cf329dc1b2bb42f" providerId="LiveId" clId="{DE2A545C-B859-4540-8415-8F2544C7C97B}" dt="2023-10-11T13:56:55.972" v="1371" actId="22"/>
          <ac:picMkLst>
            <pc:docMk/>
            <pc:sldMk cId="3334830387" sldId="286"/>
            <ac:picMk id="8" creationId="{B7071DCD-C664-C695-B8B9-0E3EC5037F8E}"/>
          </ac:picMkLst>
        </pc:picChg>
        <pc:picChg chg="del">
          <ac:chgData name="Jean Mallmann" userId="2cf329dc1b2bb42f" providerId="LiveId" clId="{DE2A545C-B859-4540-8415-8F2544C7C97B}" dt="2023-10-11T13:35:16.903" v="1367" actId="478"/>
          <ac:picMkLst>
            <pc:docMk/>
            <pc:sldMk cId="3334830387" sldId="286"/>
            <ac:picMk id="9" creationId="{B526D99E-28B9-801C-5B68-E7D82B68078C}"/>
          </ac:picMkLst>
        </pc:picChg>
        <pc:picChg chg="del">
          <ac:chgData name="Jean Mallmann" userId="2cf329dc1b2bb42f" providerId="LiveId" clId="{DE2A545C-B859-4540-8415-8F2544C7C97B}" dt="2023-10-11T13:35:13.159" v="1365" actId="478"/>
          <ac:picMkLst>
            <pc:docMk/>
            <pc:sldMk cId="3334830387" sldId="286"/>
            <ac:picMk id="10" creationId="{7725AA57-FDCA-5D2C-1D7C-2FEBD8C20FAD}"/>
          </ac:picMkLst>
        </pc:picChg>
        <pc:picChg chg="del">
          <ac:chgData name="Jean Mallmann" userId="2cf329dc1b2bb42f" providerId="LiveId" clId="{DE2A545C-B859-4540-8415-8F2544C7C97B}" dt="2023-10-11T13:35:15.316" v="1366" actId="478"/>
          <ac:picMkLst>
            <pc:docMk/>
            <pc:sldMk cId="3334830387" sldId="286"/>
            <ac:picMk id="11" creationId="{EC51449D-04AF-C1F9-D4B5-1967AC4E0BE3}"/>
          </ac:picMkLst>
        </pc:picChg>
        <pc:picChg chg="add mod">
          <ac:chgData name="Jean Mallmann" userId="2cf329dc1b2bb42f" providerId="LiveId" clId="{DE2A545C-B859-4540-8415-8F2544C7C97B}" dt="2023-10-11T13:57:44.666" v="1381" actId="14100"/>
          <ac:picMkLst>
            <pc:docMk/>
            <pc:sldMk cId="3334830387" sldId="286"/>
            <ac:picMk id="18" creationId="{4B5FC348-EBA2-D336-963E-C1886248BFC7}"/>
          </ac:picMkLst>
        </pc:picChg>
        <pc:picChg chg="add mod">
          <ac:chgData name="Jean Mallmann" userId="2cf329dc1b2bb42f" providerId="LiveId" clId="{DE2A545C-B859-4540-8415-8F2544C7C97B}" dt="2023-10-11T13:57:47.474" v="1382" actId="1076"/>
          <ac:picMkLst>
            <pc:docMk/>
            <pc:sldMk cId="3334830387" sldId="286"/>
            <ac:picMk id="20" creationId="{1B91C33C-5E7A-C09E-52D4-3DEF9DF66C4B}"/>
          </ac:picMkLst>
        </pc:picChg>
        <pc:picChg chg="add mod">
          <ac:chgData name="Jean Mallmann" userId="2cf329dc1b2bb42f" providerId="LiveId" clId="{DE2A545C-B859-4540-8415-8F2544C7C97B}" dt="2023-10-11T13:58:07.327" v="1384" actId="1076"/>
          <ac:picMkLst>
            <pc:docMk/>
            <pc:sldMk cId="3334830387" sldId="286"/>
            <ac:picMk id="22" creationId="{726FE0FC-71CA-0F7C-3400-239895D29E17}"/>
          </ac:picMkLst>
        </pc:picChg>
        <pc:picChg chg="add mod">
          <ac:chgData name="Jean Mallmann" userId="2cf329dc1b2bb42f" providerId="LiveId" clId="{DE2A545C-B859-4540-8415-8F2544C7C97B}" dt="2023-10-11T14:13:29.212" v="1488" actId="14100"/>
          <ac:picMkLst>
            <pc:docMk/>
            <pc:sldMk cId="3334830387" sldId="286"/>
            <ac:picMk id="24" creationId="{E35F62BE-6C27-4116-E48E-8F234771BE11}"/>
          </ac:picMkLst>
        </pc:picChg>
        <pc:inkChg chg="del">
          <ac:chgData name="Jean Mallmann" userId="2cf329dc1b2bb42f" providerId="LiveId" clId="{DE2A545C-B859-4540-8415-8F2544C7C97B}" dt="2023-10-11T13:35:13.159" v="1365" actId="478"/>
          <ac:inkMkLst>
            <pc:docMk/>
            <pc:sldMk cId="3334830387" sldId="286"/>
            <ac:inkMk id="12" creationId="{C0176B6D-C001-9E1C-21BA-E8F84BF91854}"/>
          </ac:inkMkLst>
        </pc:inkChg>
        <pc:inkChg chg="del">
          <ac:chgData name="Jean Mallmann" userId="2cf329dc1b2bb42f" providerId="LiveId" clId="{DE2A545C-B859-4540-8415-8F2544C7C97B}" dt="2023-10-11T13:35:13.159" v="1365" actId="478"/>
          <ac:inkMkLst>
            <pc:docMk/>
            <pc:sldMk cId="3334830387" sldId="286"/>
            <ac:inkMk id="13" creationId="{6537680A-A2BF-4A1A-E310-E61E3887D284}"/>
          </ac:inkMkLst>
        </pc:inkChg>
        <pc:inkChg chg="del">
          <ac:chgData name="Jean Mallmann" userId="2cf329dc1b2bb42f" providerId="LiveId" clId="{DE2A545C-B859-4540-8415-8F2544C7C97B}" dt="2023-10-11T13:35:13.159" v="1365" actId="478"/>
          <ac:inkMkLst>
            <pc:docMk/>
            <pc:sldMk cId="3334830387" sldId="286"/>
            <ac:inkMk id="14" creationId="{4F489E37-18A5-D2F9-1563-62D06D1DD4E9}"/>
          </ac:inkMkLst>
        </pc:inkChg>
        <pc:inkChg chg="del">
          <ac:chgData name="Jean Mallmann" userId="2cf329dc1b2bb42f" providerId="LiveId" clId="{DE2A545C-B859-4540-8415-8F2544C7C97B}" dt="2023-10-11T13:35:13.159" v="1365" actId="478"/>
          <ac:inkMkLst>
            <pc:docMk/>
            <pc:sldMk cId="3334830387" sldId="286"/>
            <ac:inkMk id="15" creationId="{BD614EDE-2B5E-FE40-E52C-4C31F75452BA}"/>
          </ac:inkMkLst>
        </pc:inkChg>
        <pc:inkChg chg="del">
          <ac:chgData name="Jean Mallmann" userId="2cf329dc1b2bb42f" providerId="LiveId" clId="{DE2A545C-B859-4540-8415-8F2544C7C97B}" dt="2023-10-11T13:35:13.159" v="1365" actId="478"/>
          <ac:inkMkLst>
            <pc:docMk/>
            <pc:sldMk cId="3334830387" sldId="286"/>
            <ac:inkMk id="16" creationId="{80F941B6-7B0B-5C10-C4CA-67CD0F40C5B1}"/>
          </ac:inkMkLst>
        </pc:inkChg>
      </pc:sldChg>
      <pc:sldChg chg="addSp delSp modSp add mod">
        <pc:chgData name="Jean Mallmann" userId="2cf329dc1b2bb42f" providerId="LiveId" clId="{DE2A545C-B859-4540-8415-8F2544C7C97B}" dt="2023-10-11T14:13:37.829" v="1490" actId="1076"/>
        <pc:sldMkLst>
          <pc:docMk/>
          <pc:sldMk cId="3744431128" sldId="287"/>
        </pc:sldMkLst>
        <pc:picChg chg="add mod">
          <ac:chgData name="Jean Mallmann" userId="2cf329dc1b2bb42f" providerId="LiveId" clId="{DE2A545C-B859-4540-8415-8F2544C7C97B}" dt="2023-10-11T14:01:35.994" v="1405" actId="1076"/>
          <ac:picMkLst>
            <pc:docMk/>
            <pc:sldMk cId="3744431128" sldId="287"/>
            <ac:picMk id="2" creationId="{4326FA5F-833C-CBB3-414D-93957CF9F94C}"/>
          </ac:picMkLst>
        </pc:picChg>
        <pc:picChg chg="add del">
          <ac:chgData name="Jean Mallmann" userId="2cf329dc1b2bb42f" providerId="LiveId" clId="{DE2A545C-B859-4540-8415-8F2544C7C97B}" dt="2023-10-11T14:01:24.210" v="1400" actId="478"/>
          <ac:picMkLst>
            <pc:docMk/>
            <pc:sldMk cId="3744431128" sldId="287"/>
            <ac:picMk id="4" creationId="{86F2C847-700E-E4AC-1363-7F0610B9701B}"/>
          </ac:picMkLst>
        </pc:picChg>
        <pc:picChg chg="add mod">
          <ac:chgData name="Jean Mallmann" userId="2cf329dc1b2bb42f" providerId="LiveId" clId="{DE2A545C-B859-4540-8415-8F2544C7C97B}" dt="2023-10-11T14:03:39.911" v="1412" actId="1076"/>
          <ac:picMkLst>
            <pc:docMk/>
            <pc:sldMk cId="3744431128" sldId="287"/>
            <ac:picMk id="9" creationId="{59FB4D89-C6DA-B0FF-94E6-2ADA508E199C}"/>
          </ac:picMkLst>
        </pc:picChg>
        <pc:picChg chg="add mod">
          <ac:chgData name="Jean Mallmann" userId="2cf329dc1b2bb42f" providerId="LiveId" clId="{DE2A545C-B859-4540-8415-8F2544C7C97B}" dt="2023-10-11T14:03:42.300" v="1413" actId="1076"/>
          <ac:picMkLst>
            <pc:docMk/>
            <pc:sldMk cId="3744431128" sldId="287"/>
            <ac:picMk id="11" creationId="{441413BB-A877-90E9-5407-AC1B99DE99AD}"/>
          </ac:picMkLst>
        </pc:picChg>
        <pc:picChg chg="add mod">
          <ac:chgData name="Jean Mallmann" userId="2cf329dc1b2bb42f" providerId="LiveId" clId="{DE2A545C-B859-4540-8415-8F2544C7C97B}" dt="2023-10-11T14:13:37.829" v="1490" actId="1076"/>
          <ac:picMkLst>
            <pc:docMk/>
            <pc:sldMk cId="3744431128" sldId="287"/>
            <ac:picMk id="13" creationId="{0D85E85D-18AC-3963-2403-84D7F2E787D9}"/>
          </ac:picMkLst>
        </pc:picChg>
        <pc:picChg chg="del">
          <ac:chgData name="Jean Mallmann" userId="2cf329dc1b2bb42f" providerId="LiveId" clId="{DE2A545C-B859-4540-8415-8F2544C7C97B}" dt="2023-10-11T13:59:52.247" v="1395" actId="478"/>
          <ac:picMkLst>
            <pc:docMk/>
            <pc:sldMk cId="3744431128" sldId="287"/>
            <ac:picMk id="18" creationId="{4B5FC348-EBA2-D336-963E-C1886248BFC7}"/>
          </ac:picMkLst>
        </pc:picChg>
        <pc:picChg chg="del">
          <ac:chgData name="Jean Mallmann" userId="2cf329dc1b2bb42f" providerId="LiveId" clId="{DE2A545C-B859-4540-8415-8F2544C7C97B}" dt="2023-10-11T13:59:52.247" v="1395" actId="478"/>
          <ac:picMkLst>
            <pc:docMk/>
            <pc:sldMk cId="3744431128" sldId="287"/>
            <ac:picMk id="20" creationId="{1B91C33C-5E7A-C09E-52D4-3DEF9DF66C4B}"/>
          </ac:picMkLst>
        </pc:picChg>
        <pc:picChg chg="del">
          <ac:chgData name="Jean Mallmann" userId="2cf329dc1b2bb42f" providerId="LiveId" clId="{DE2A545C-B859-4540-8415-8F2544C7C97B}" dt="2023-10-11T13:59:52.247" v="1395" actId="478"/>
          <ac:picMkLst>
            <pc:docMk/>
            <pc:sldMk cId="3744431128" sldId="287"/>
            <ac:picMk id="22" creationId="{726FE0FC-71CA-0F7C-3400-239895D29E17}"/>
          </ac:picMkLst>
        </pc:picChg>
        <pc:picChg chg="del">
          <ac:chgData name="Jean Mallmann" userId="2cf329dc1b2bb42f" providerId="LiveId" clId="{DE2A545C-B859-4540-8415-8F2544C7C97B}" dt="2023-10-11T13:59:52.247" v="1395" actId="478"/>
          <ac:picMkLst>
            <pc:docMk/>
            <pc:sldMk cId="3744431128" sldId="287"/>
            <ac:picMk id="24" creationId="{E35F62BE-6C27-4116-E48E-8F234771BE11}"/>
          </ac:picMkLst>
        </pc:picChg>
      </pc:sldChg>
      <pc:sldChg chg="addSp delSp modSp add mod delAnim modAnim">
        <pc:chgData name="Jean Mallmann" userId="2cf329dc1b2bb42f" providerId="LiveId" clId="{DE2A545C-B859-4540-8415-8F2544C7C97B}" dt="2023-10-11T14:13:15.038" v="1487" actId="1076"/>
        <pc:sldMkLst>
          <pc:docMk/>
          <pc:sldMk cId="2724187973" sldId="288"/>
        </pc:sldMkLst>
        <pc:spChg chg="del">
          <ac:chgData name="Jean Mallmann" userId="2cf329dc1b2bb42f" providerId="LiveId" clId="{DE2A545C-B859-4540-8415-8F2544C7C97B}" dt="2023-10-11T14:09:50.579" v="1442" actId="478"/>
          <ac:spMkLst>
            <pc:docMk/>
            <pc:sldMk cId="2724187973" sldId="288"/>
            <ac:spMk id="4" creationId="{DBE403B9-C3C4-A385-DEB3-9039616D53E5}"/>
          </ac:spMkLst>
        </pc:spChg>
        <pc:spChg chg="mod">
          <ac:chgData name="Jean Mallmann" userId="2cf329dc1b2bb42f" providerId="LiveId" clId="{DE2A545C-B859-4540-8415-8F2544C7C97B}" dt="2023-10-11T14:11:05.678" v="1460" actId="20577"/>
          <ac:spMkLst>
            <pc:docMk/>
            <pc:sldMk cId="2724187973" sldId="288"/>
            <ac:spMk id="7" creationId="{47533486-85AE-FDA8-C18A-78562B07DD71}"/>
          </ac:spMkLst>
        </pc:spChg>
        <pc:picChg chg="del">
          <ac:chgData name="Jean Mallmann" userId="2cf329dc1b2bb42f" providerId="LiveId" clId="{DE2A545C-B859-4540-8415-8F2544C7C97B}" dt="2023-10-11T14:09:36.648" v="1437" actId="478"/>
          <ac:picMkLst>
            <pc:docMk/>
            <pc:sldMk cId="2724187973" sldId="288"/>
            <ac:picMk id="2" creationId="{C0F0DCE5-0B6C-FDA8-4432-6B994702CF69}"/>
          </ac:picMkLst>
        </pc:picChg>
        <pc:picChg chg="add del mod">
          <ac:chgData name="Jean Mallmann" userId="2cf329dc1b2bb42f" providerId="LiveId" clId="{DE2A545C-B859-4540-8415-8F2544C7C97B}" dt="2023-10-11T14:09:41.794" v="1441" actId="478"/>
          <ac:picMkLst>
            <pc:docMk/>
            <pc:sldMk cId="2724187973" sldId="288"/>
            <ac:picMk id="3" creationId="{0034D638-7EE2-EF96-172D-72E4BFD14ABE}"/>
          </ac:picMkLst>
        </pc:picChg>
        <pc:picChg chg="add del mod">
          <ac:chgData name="Jean Mallmann" userId="2cf329dc1b2bb42f" providerId="LiveId" clId="{DE2A545C-B859-4540-8415-8F2544C7C97B}" dt="2023-10-11T14:09:36.648" v="1437" actId="478"/>
          <ac:picMkLst>
            <pc:docMk/>
            <pc:sldMk cId="2724187973" sldId="288"/>
            <ac:picMk id="8" creationId="{3F3D502B-4832-869D-757E-82A67462B5EC}"/>
          </ac:picMkLst>
        </pc:picChg>
        <pc:picChg chg="del">
          <ac:chgData name="Jean Mallmann" userId="2cf329dc1b2bb42f" providerId="LiveId" clId="{DE2A545C-B859-4540-8415-8F2544C7C97B}" dt="2023-10-11T14:09:50.579" v="1442" actId="478"/>
          <ac:picMkLst>
            <pc:docMk/>
            <pc:sldMk cId="2724187973" sldId="288"/>
            <ac:picMk id="9" creationId="{B526D99E-28B9-801C-5B68-E7D82B68078C}"/>
          </ac:picMkLst>
        </pc:picChg>
        <pc:picChg chg="del">
          <ac:chgData name="Jean Mallmann" userId="2cf329dc1b2bb42f" providerId="LiveId" clId="{DE2A545C-B859-4540-8415-8F2544C7C97B}" dt="2023-10-11T14:09:50.579" v="1442" actId="478"/>
          <ac:picMkLst>
            <pc:docMk/>
            <pc:sldMk cId="2724187973" sldId="288"/>
            <ac:picMk id="10" creationId="{7725AA57-FDCA-5D2C-1D7C-2FEBD8C20FAD}"/>
          </ac:picMkLst>
        </pc:picChg>
        <pc:picChg chg="del mod">
          <ac:chgData name="Jean Mallmann" userId="2cf329dc1b2bb42f" providerId="LiveId" clId="{DE2A545C-B859-4540-8415-8F2544C7C97B}" dt="2023-10-11T14:09:39.941" v="1440" actId="478"/>
          <ac:picMkLst>
            <pc:docMk/>
            <pc:sldMk cId="2724187973" sldId="288"/>
            <ac:picMk id="11" creationId="{EC51449D-04AF-C1F9-D4B5-1967AC4E0BE3}"/>
          </ac:picMkLst>
        </pc:picChg>
        <pc:picChg chg="add del">
          <ac:chgData name="Jean Mallmann" userId="2cf329dc1b2bb42f" providerId="LiveId" clId="{DE2A545C-B859-4540-8415-8F2544C7C97B}" dt="2023-10-11T14:11:00.404" v="1444" actId="478"/>
          <ac:picMkLst>
            <pc:docMk/>
            <pc:sldMk cId="2724187973" sldId="288"/>
            <ac:picMk id="18" creationId="{5F593BD0-C494-DEE4-008D-167F5A92751A}"/>
          </ac:picMkLst>
        </pc:picChg>
        <pc:picChg chg="add del mod">
          <ac:chgData name="Jean Mallmann" userId="2cf329dc1b2bb42f" providerId="LiveId" clId="{DE2A545C-B859-4540-8415-8F2544C7C97B}" dt="2023-10-11T14:11:51.935" v="1472" actId="478"/>
          <ac:picMkLst>
            <pc:docMk/>
            <pc:sldMk cId="2724187973" sldId="288"/>
            <ac:picMk id="20" creationId="{8C02F947-B155-9CD0-5255-B82A7F9C226F}"/>
          </ac:picMkLst>
        </pc:picChg>
        <pc:picChg chg="add mod ord">
          <ac:chgData name="Jean Mallmann" userId="2cf329dc1b2bb42f" providerId="LiveId" clId="{DE2A545C-B859-4540-8415-8F2544C7C97B}" dt="2023-10-11T14:12:11.413" v="1480" actId="1076"/>
          <ac:picMkLst>
            <pc:docMk/>
            <pc:sldMk cId="2724187973" sldId="288"/>
            <ac:picMk id="22" creationId="{8EE053DF-CBE3-E913-8179-AFA08BCC865D}"/>
          </ac:picMkLst>
        </pc:picChg>
        <pc:picChg chg="add del mod">
          <ac:chgData name="Jean Mallmann" userId="2cf329dc1b2bb42f" providerId="LiveId" clId="{DE2A545C-B859-4540-8415-8F2544C7C97B}" dt="2023-10-11T14:13:02.370" v="1484" actId="478"/>
          <ac:picMkLst>
            <pc:docMk/>
            <pc:sldMk cId="2724187973" sldId="288"/>
            <ac:picMk id="24" creationId="{6D512EC0-D085-E44E-1749-90EDC44CC200}"/>
          </ac:picMkLst>
        </pc:picChg>
        <pc:picChg chg="add mod">
          <ac:chgData name="Jean Mallmann" userId="2cf329dc1b2bb42f" providerId="LiveId" clId="{DE2A545C-B859-4540-8415-8F2544C7C97B}" dt="2023-10-11T14:13:15.038" v="1487" actId="1076"/>
          <ac:picMkLst>
            <pc:docMk/>
            <pc:sldMk cId="2724187973" sldId="288"/>
            <ac:picMk id="26" creationId="{8B29F879-6AAC-8819-0683-E8FA36D268D7}"/>
          </ac:picMkLst>
        </pc:picChg>
        <pc:inkChg chg="del">
          <ac:chgData name="Jean Mallmann" userId="2cf329dc1b2bb42f" providerId="LiveId" clId="{DE2A545C-B859-4540-8415-8F2544C7C97B}" dt="2023-10-11T14:09:50.579" v="1442" actId="478"/>
          <ac:inkMkLst>
            <pc:docMk/>
            <pc:sldMk cId="2724187973" sldId="288"/>
            <ac:inkMk id="12" creationId="{C0176B6D-C001-9E1C-21BA-E8F84BF91854}"/>
          </ac:inkMkLst>
        </pc:inkChg>
        <pc:inkChg chg="del">
          <ac:chgData name="Jean Mallmann" userId="2cf329dc1b2bb42f" providerId="LiveId" clId="{DE2A545C-B859-4540-8415-8F2544C7C97B}" dt="2023-10-11T14:09:50.579" v="1442" actId="478"/>
          <ac:inkMkLst>
            <pc:docMk/>
            <pc:sldMk cId="2724187973" sldId="288"/>
            <ac:inkMk id="13" creationId="{6537680A-A2BF-4A1A-E310-E61E3887D284}"/>
          </ac:inkMkLst>
        </pc:inkChg>
        <pc:inkChg chg="del">
          <ac:chgData name="Jean Mallmann" userId="2cf329dc1b2bb42f" providerId="LiveId" clId="{DE2A545C-B859-4540-8415-8F2544C7C97B}" dt="2023-10-11T14:09:50.579" v="1442" actId="478"/>
          <ac:inkMkLst>
            <pc:docMk/>
            <pc:sldMk cId="2724187973" sldId="288"/>
            <ac:inkMk id="14" creationId="{4F489E37-18A5-D2F9-1563-62D06D1DD4E9}"/>
          </ac:inkMkLst>
        </pc:inkChg>
        <pc:inkChg chg="del">
          <ac:chgData name="Jean Mallmann" userId="2cf329dc1b2bb42f" providerId="LiveId" clId="{DE2A545C-B859-4540-8415-8F2544C7C97B}" dt="2023-10-11T14:09:50.579" v="1442" actId="478"/>
          <ac:inkMkLst>
            <pc:docMk/>
            <pc:sldMk cId="2724187973" sldId="288"/>
            <ac:inkMk id="15" creationId="{BD614EDE-2B5E-FE40-E52C-4C31F75452BA}"/>
          </ac:inkMkLst>
        </pc:inkChg>
        <pc:inkChg chg="del">
          <ac:chgData name="Jean Mallmann" userId="2cf329dc1b2bb42f" providerId="LiveId" clId="{DE2A545C-B859-4540-8415-8F2544C7C97B}" dt="2023-10-11T14:09:50.579" v="1442" actId="478"/>
          <ac:inkMkLst>
            <pc:docMk/>
            <pc:sldMk cId="2724187973" sldId="288"/>
            <ac:inkMk id="16" creationId="{80F941B6-7B0B-5C10-C4CA-67CD0F40C5B1}"/>
          </ac:inkMkLst>
        </pc:inkChg>
      </pc:sldChg>
      <pc:sldChg chg="add del">
        <pc:chgData name="Jean Mallmann" userId="2cf329dc1b2bb42f" providerId="LiveId" clId="{DE2A545C-B859-4540-8415-8F2544C7C97B}" dt="2023-10-11T14:09:27.353" v="1434"/>
        <pc:sldMkLst>
          <pc:docMk/>
          <pc:sldMk cId="4222657216" sldId="288"/>
        </pc:sldMkLst>
      </pc:sldChg>
      <pc:sldChg chg="addSp delSp modSp add mod">
        <pc:chgData name="Jean Mallmann" userId="2cf329dc1b2bb42f" providerId="LiveId" clId="{DE2A545C-B859-4540-8415-8F2544C7C97B}" dt="2023-10-11T14:21:29.558" v="1546" actId="1038"/>
        <pc:sldMkLst>
          <pc:docMk/>
          <pc:sldMk cId="890443527" sldId="289"/>
        </pc:sldMkLst>
        <pc:picChg chg="del">
          <ac:chgData name="Jean Mallmann" userId="2cf329dc1b2bb42f" providerId="LiveId" clId="{DE2A545C-B859-4540-8415-8F2544C7C97B}" dt="2023-10-11T14:15:51.724" v="1494" actId="478"/>
          <ac:picMkLst>
            <pc:docMk/>
            <pc:sldMk cId="890443527" sldId="289"/>
            <ac:picMk id="2" creationId="{6BC3C998-BE68-CBC0-EF61-2F7254A080A7}"/>
          </ac:picMkLst>
        </pc:picChg>
        <pc:picChg chg="add mod">
          <ac:chgData name="Jean Mallmann" userId="2cf329dc1b2bb42f" providerId="LiveId" clId="{DE2A545C-B859-4540-8415-8F2544C7C97B}" dt="2023-10-11T14:21:29.558" v="1546" actId="1038"/>
          <ac:picMkLst>
            <pc:docMk/>
            <pc:sldMk cId="890443527" sldId="289"/>
            <ac:picMk id="4" creationId="{90ACA31A-B0E2-37E2-32CA-B7EC09F9D1D4}"/>
          </ac:picMkLst>
        </pc:picChg>
        <pc:picChg chg="add mod ord">
          <ac:chgData name="Jean Mallmann" userId="2cf329dc1b2bb42f" providerId="LiveId" clId="{DE2A545C-B859-4540-8415-8F2544C7C97B}" dt="2023-10-11T14:18:10.825" v="1501" actId="167"/>
          <ac:picMkLst>
            <pc:docMk/>
            <pc:sldMk cId="890443527" sldId="289"/>
            <ac:picMk id="6" creationId="{FE440D12-E116-8861-AF6F-B1D6665A6646}"/>
          </ac:picMkLst>
        </pc:picChg>
        <pc:picChg chg="add del mod">
          <ac:chgData name="Jean Mallmann" userId="2cf329dc1b2bb42f" providerId="LiveId" clId="{DE2A545C-B859-4540-8415-8F2544C7C97B}" dt="2023-10-11T14:20:36.444" v="1523" actId="22"/>
          <ac:picMkLst>
            <pc:docMk/>
            <pc:sldMk cId="890443527" sldId="289"/>
            <ac:picMk id="8" creationId="{383DCEA2-BA0E-93FD-8EEB-0C8C18D6BDBA}"/>
          </ac:picMkLst>
        </pc:picChg>
        <pc:picChg chg="add del mod">
          <ac:chgData name="Jean Mallmann" userId="2cf329dc1b2bb42f" providerId="LiveId" clId="{DE2A545C-B859-4540-8415-8F2544C7C97B}" dt="2023-10-11T14:20:33.950" v="1517" actId="22"/>
          <ac:picMkLst>
            <pc:docMk/>
            <pc:sldMk cId="890443527" sldId="289"/>
            <ac:picMk id="10" creationId="{54AE411A-B70C-CE72-0452-C64B5AFC82E8}"/>
          </ac:picMkLst>
        </pc:picChg>
        <pc:picChg chg="add mod">
          <ac:chgData name="Jean Mallmann" userId="2cf329dc1b2bb42f" providerId="LiveId" clId="{DE2A545C-B859-4540-8415-8F2544C7C97B}" dt="2023-10-11T14:21:29.558" v="1546" actId="1038"/>
          <ac:picMkLst>
            <pc:docMk/>
            <pc:sldMk cId="890443527" sldId="289"/>
            <ac:picMk id="12" creationId="{30BED528-2006-DF0F-D3A6-E5BAFD4FB81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3.72093" units="1/cm"/>
          <inkml:channelProperty channel="T" name="resolution" value="1" units="1/dev"/>
        </inkml:channelProperties>
      </inkml:inkSource>
      <inkml:timestamp xml:id="ts0" timeString="2023-10-10T15:30:39.758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0 145 0,'53'0'281,"1"0"-281,26 0 16,-27 0 0,1 0-16,-28 0 78,28 0-63,53-27 1,-54 27 0,-26 0 46,27 0-46,-1 0-1,-26 0-15,80-54 16,-54 54 0,1 0-1,-28 0 1,28 0-1,53 0 1,-80 0 0,79 0-16,-52 0 15,-27 0 1,80 0 0,-54 0-1,27 0 32,-26 0-47,-1 0 16,-26 0 15,26 0 0,1 0-31,-1 0 110,-26 0-110,27 0 31,-1 0 16,27 0-32,-26 0-15,-1 0 63,27 0-48,-26 0 1,-1 0-16,-26 0 16,27 0-1,-1 0 32,1 0-31,-28 0-1,28 0 1,-1 0 0,-26 0-1,26 0 48,1 0-48,26 0 32,-26 0-47,53 0 32,-54 0-32,-26 0 62,26 0-31,1 0-15,-28 0-16,28 0 31,53 27 0,-54-27-31,-26 0 47,27 0-31,-1 0 0,-26 0 15,26 0-16,1 0 1,26 0 109,-27 0-125,1 0 31,-1 0 1,-26 0-17,27 0 16,-1 0 79,-26 0-110,26 0 31,1 0 32,-28 0-48,28 0 110,-1 0-78,1 0-16,-27 0-15,26 0 0,54 0 15,-80 0-16,26 0 17,1 0 93,-28 0-110,28 0 48,-1 0-32,1 0-15,-27 0 15,26 0 31,1 0 1,-28 0-47,28 0 62,-1 0-47,1 0 0,-28 0-15,28 0 15,53 0-15,-80 0-1,26 0 173,1 0-188,-28 0 31,81 0 47,-53 0-78,-28 0 47,28 0 141,-1 0-173,1 0 1,-27 0 156,26 0-172,1 0 93,-28 0-61,28 0-1,-1 0-15,54-27 15,-80 27-16,26 0 32,1 0-31,-27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3.72093" units="1/cm"/>
          <inkml:channelProperty channel="T" name="resolution" value="1" units="1/dev"/>
        </inkml:channelProperties>
      </inkml:inkSource>
      <inkml:timestamp xml:id="ts0" timeString="2023-10-10T15:30:39.759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0,'27'0'141,"27"0"-126,26 0 1,-27 0-16,1 0 0,-27 0 47,26 0-47,1 0 16,-1 0-16,-26 0 31,26 0 63,1 0-94,26 0 15,-27 0-15,1 0 0,-27 0 16,26 0-1,1 0 79,-1 0-78,-26 0-1,26 0-15,54 0 16,-80 0 0,26 0 15,1 0 0,-27 0-31,26 0 31,1 0 63,-1 0-94,27 0 31,-26 0-31,-1 0 0,-26 0 32,26 0-17,1 0 1,-27 0 0,26 0 46,1 0-62,-28 0 31,81 0 1,-53 0-32,-1 0 15,-26 0 1,26 0 15,1 0-15,26 0-1,-26 0-15,-1 0 16,-26 0 93,26 0-62,1 0-16,-1 0 1,-26 0-1,26 0 0,1 0-15,26 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3.72093" units="1/cm"/>
          <inkml:channelProperty channel="T" name="resolution" value="1" units="1/dev"/>
        </inkml:channelProperties>
      </inkml:inkSource>
      <inkml:timestamp xml:id="ts0" timeString="2023-10-10T15:30:39.760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0 203 0,'53'0'141,"0"0"-141,1 0 16,-27 0-1,26 0-15,108 0 0,-135 0 16,28 0 0,-1 0-1,1 0 1,-28 0 15,28 0 0,53 0-15,-80 0-16,26 0 31,54 0 0,-80 0-15,80 0 0,-54 0-16,-26 0 15,80 0 17,-54 0-32,-26 0 0,27 0 31,53 27-16,-54-27 1,-26 0-16,80 0 31,-54 0-31,-26 0 0,26 0 32,1 0-32,-27 27 46,26-27-14,1 0-32,-1 0 15,27 0-15,-26 0 16,-1 0 46,-26 0-46,26 0 0,1 0-1,-27 0 32,80 0-31,-54 0-16,-26 0 31,26 0 0,1 0-15,-1 0-16,-26 0 16,26 0-1,1 0 32,-27 0-31,80 0-16,-54 0 0,-26 0 15,26 0 1,1 0 31,-1 0-16,-26 0 0,26 0-15,1 0 15,-27 0-31,26 0 78,1 0-62,-28 0-16,28 0 16,-1 0-16,1 0 15,-28 0 1,81 0 93,-53 0-93,-27 0-16,26 0 31,1 0-31,-28 0 31,28 0-15,-1 0 0,1 0-1,-28 0 1,28 0-1,-1 0-15,-26 0 32,27-80-17,-54 53-15,53 27 16,1 0 0,26 0 15,-27 0-31,1 0 0,-28 0 109,28 0-78,-1 0 1,1 0-17,-27 0 63,26 0-62,1 0 125,-28 0-126,28 0 32,-1 0-31,1 0-1,-28 0 79,28 0-47,-1 0-16,28 0 1,-28 0-32,1 0 15,-28 0 16,28 0-15,-1 0 47,1 0-17,-28-54-30,28 54 140,-1 0-124,-26 0-17,27 0 63,-1 0-46,-26 0 46,26 0-31,1 0 31,-1 0-78,27 0 156,-26 0-140,-1 0-16,-26 0 31,27 0-16,-1 0 17,-26-53-17,26 53 173,1 0-157,-1 0 16,-26 0-31,26 0-1,1-27-15,-27 27 156,26 0-156,1 0 63,26 0-47,-27 0-16,1 0 31,-1 0 0,-26 0-31,26 0 31,1 0-15,-27 0-16,26 0 16,1 0 46,-28 0-31,28 0-15,-1 0 0,54 0-1,-80 0 1,26 0 15,1 0 0,26 0-15,-26 0 0,-1 0 15,-26 0 0,26 0 16,1 0-31,-1 0-1,-26 0 1,26 0-16,54 0 47,-80 0-47,27 0 125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3.72093" units="1/cm"/>
          <inkml:channelProperty channel="T" name="resolution" value="1" units="1/dev"/>
        </inkml:channelProperties>
      </inkml:inkSource>
      <inkml:timestamp xml:id="ts0" timeString="2023-10-10T15:30:39.761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12566 0 0,'-80'0'63,"26"0"-63,1 0 15,26 0 1,-26 0-1,-1 0 48,1 0-32,26 0-15,-26 0 31,-1 0-32,27 0 1,-26 0-16,-1 0 16,1 0-1,26 0 1,-26 0-1,-1 0 1,-26 0 140,27 0-156,-1 0 16,27 0-16,-26 0 31,-1 0 0,1 0-15,-27 0-16,26 0 16,1 0-1,26 0-15,-26 0 32,-1 0-1,-26 0 63,26 0-94,1 0 15,-81 0 1,81 0-1,-1 0-15,1 53 16,26-53 15,-80 0 1,54 0-17,26 0 1,-27 0 15,1 0-31,26 0 31,-26 0-31,-54 0 16,80 0 0,-26 0-16,-54 0 15,53 0-15,27 0 47,-26 0 47,-1 0-94,28 0 15,-28 0 48,1 0-47,26 0-1,-26 0 1,-1 0-16,1 0 15,26 0 1,-27 0 0,-53 0-1,81 0 1,-28 0 78,-53 0-79,81 0 1,-28 0-16,1 0 16,-1 0-1,27 0 1,-26 0-16,-1 54 15,28-54 17,-28 0-17,1 0 48,26 0-48,-26 0 17,-1 0-17,1 0 32,26 0-47,-134 0 31,108 0-31,26 0 32,-26 0-17,-1 0 17,1 0 30,26 0-15,-26 0-31,-1 0 15,27 0-16,-26 0 1,-54 0 0,80 0-1,-26 0-15,-1 0 16,1 0 0,-27 0-16,26 0 15,-53 0-15,80 0 16,-26 0-16,-54 0 31,80 0-15,-26 0-16,-1 0 140,28 0-140,-28 0 0,1 0 32,-28 0-32,28 0 0,-54 0 31,80 0-31,-80 0 78,54 0-78,-1 0 16,28 0-1,-28 26 1,1-26 31,26 0-32,-26 0 48,-54 0-48,80 0-15,-27 0 16,-53 0 0,81 0-16,-28 0 15,1 0 32,-1 0 16,28 0-32,-81 0 0,53 0-31,27 0 0,-26 0 31,-1 0-15,28 0 0,-28 0-16,1 0 31,-1 0 0,28 0 16,-28 0 0,1 0-31,26 0-1,-27 0 1,1 0-16,-27 0 31,26 0-31,-53 0 31,81 0-31,-28 0 32,-53 0-17,80 0 1,-26 0-1,-1 0 1,1 0-16,26 0 16,-26 0-1,-1 0-15,28 0 16,-28 0-16,1 0 16,-1 0-16,27 0 15,-26 0-15,-54 0 31,80 0-15,-26 0-16,-1 0 16,28 0-1,-28 0 1,1 0 15,-1 0 16,27 0-31,-26 0-1,-1 0 1,28 0 0,-28 0-1,1 0 16,26 0-31,-26 0 16,-1 0 0,-106 0 15,133 0-31,-27 0 16,-53 0 77,81 0-77,-28 0 15,1 0-15,-1 0-16,28 0 31,-28 0-15,1 0-1,26 0 1,-27 0 0,1 0-1,26 0 16,-26 0 1,-54 0-32,53 0 15,28 0-15,-28 0 16,1 0-16,26 0 16,-27 0-16,1 0 15,26 0-15,-26 0 16,-1 0-16,1 0 15,-27 0 17,26 0-32,1 0 15,-28 0-15,28 0 16,-54 0 78,80 0-79,-26 0-15,-1 0 32,28 0-32,-28 0 15,1 54 1,-1-54-1,27 0-15,-133 0 32,107 0-17,-28 53-15,28-53 0,-1 0 16,1 0 78,-27 0-63,26 0-31,1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3.72093" units="1/cm"/>
          <inkml:channelProperty channel="T" name="resolution" value="1" units="1/dev"/>
        </inkml:channelProperties>
      </inkml:inkSource>
      <inkml:timestamp xml:id="ts0" timeString="2023-10-10T15:30:39.762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 0,'160'0'188,"-107"0"-188,54 0 16,-80 0-16,27 0 0,-1 0 31,-26 0-31,26 0 31,54 0-15,-80 0-1,26 0-15,1 0 16,-1 0-16,-26 0 16,80 0-1,-53 0 1,26 0-16,-27 0 0,1 0 15,-28 0-15,28 0 63,-1 0-47,-26 0-16,80 0 15,-53 0 1,-28 0-16,81 0 15,-53 0-15,-1 0 16,-26 0-16,26 0 31,54 0-15,-80 0-16,27 0 16,-1 0 15,-26 26-16,26-26 1,1 0 0,26 0-16,-27 0 15,1 0 1,-1 0 0,-26 0-16,80 0 15,-54 0-15,-26 54 0,134-54 31,-108 0-15,-26 0-16,80 0 16,-54 0-1,27 0 1,-26 0-16,-1 0 31,1 0-31,-27 0 16,80 0-1,-54 0-15,-26 0 16,80 0 0,0 0-1,-81 0-15,81 0 16,-53 0 0,-27 0-1,80 0 1,-54 0-1,27 0-15,-26 0 16,-1 0-16,1 0 31,26 0-15,-27 0 0,1 0-16,-27 0 15,26 0 1,0 0-1,28 53 1,-28-53 0,54 0-1,-53 0 1,26 54 0,-27-54-16,1 0 31,-28 0 0,28 0-31,-1 0 31,1 0 1,-27 0-17,26 0-15,1 0 16,-28 0 31,28 0-47,53 0 31,-81 0-31,81 0 16,-53 0-16,-27 0 15,26 0 1,1 0-16,-1 0 31,-26 0 0,26 0-15,1 0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417FF-3038-BEE5-1257-69B46C49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2D9B2F-4D6B-FDD7-1D23-0CF41E409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147461-1B25-428A-9C05-E5359918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5E5D7E-498E-9D2C-9C10-0B0EAB98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8192DE-0DB0-2828-2E63-FEAE09C9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10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BA2BA-92B6-78EE-500A-54360399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7FE5B9-B18E-D597-C14E-82A4A14F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A3588-029E-BA38-5742-82D6F238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7FCCB8-4A40-D6F5-2B9A-9F43EDA7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DEB113-D9F1-4F70-D89F-17F9775C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46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C65DE8-F230-D0AD-0DD3-7FA3272DF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D70169-8052-6B62-638C-0AA2E95F2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595F3C-C9E3-69CA-5C36-AB82188D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F29451-6917-1E5B-0147-BBC1F9B0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F36318-F6EE-343C-D901-6CD5FE91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E3C39-C73D-B6D1-ACBB-F0DD93A6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44300-E902-90A1-49E7-68E93759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5D22D3-A993-58D6-D382-C5A222A0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72E7C2-2208-D49B-8CF6-D4BA8F93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0DED84-0BB4-BD94-0A61-36DA666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38CF-FFD9-60BC-5548-334AF51F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7D9B4C-BDFE-E47B-4C7C-18BB6325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7282DC-D007-7F68-BF1F-24B1CF3C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78F15-5588-C260-5D10-53DEBF0A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7C145C-67EE-A10B-775D-356E2B65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97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BC7DD-E095-59DF-50E6-1D3DF534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ABA195-EDF7-24B1-1B76-FAF2D2FAB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ECFE62-D895-FBCB-C678-CE6D7A9E6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613068-FF7F-136F-D4DB-B7D2E52F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50407D-C6D1-936A-456F-703A26F5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EA843C-6745-D99C-84B8-39E96416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9EEDC-F75D-EFE5-7C29-DB525C2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278AF4-1E54-7E94-7293-87C9CFD1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E86787-A44E-503E-DA58-911412B7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FF4936-2BC5-B1ED-3CE8-25939B16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709655-671B-32A5-EC33-DF64F704F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3DE07B-C546-4F9B-566B-4B1CE6BB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80F14C-FBCA-D609-D6AA-4C6146EA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A4AA23-87EA-E7A8-AC95-C3111A88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91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95D52-4383-2E07-4C7A-EAE6FAE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8FDB2C-C411-F2D5-AAF4-A25ACFFE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BDC119-50CD-FF24-B54B-2EF1B3B8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9B860D-61AD-21E3-93B2-5580CC7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96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6AC55A-8C19-C778-DB0E-2D193F20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F9642E-91B1-3762-8425-2A160EC0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30D9F3-D874-7446-0FA8-38B7AE25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61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175DE-942B-19E4-853E-3731AF7E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C857A0-A851-5DE1-9495-74B23D3D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3F8A44-F4B1-BEC4-B765-41618B18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C9E3A6-3124-FE81-77EA-A59C142C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D0D0C-71BF-56A5-F8BA-3CAF849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CF3457-7058-ADFD-052C-16177EAA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47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6E7D6-71D8-DD10-5F28-27C41081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558573-E4D7-8461-8FBD-5A149BFA6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C53C76-5F53-32B6-ED69-E3181F96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9FAFDD-8E78-D8BD-E7FA-3B8CE631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AB85BC-D902-4B48-C978-2C7AE01C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C3801A-E144-A288-2F89-E05B7EF7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30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A6943-A87C-A805-A6DB-44F56669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730FC-6B33-A889-AAF2-91881CED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250C56-C09F-885A-370D-CE09500AB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38F5-E3EF-B148-AD07-DA2744028625}" type="datetimeFigureOut">
              <a:rPr lang="pt-BR" smtClean="0"/>
              <a:t>10/10/2023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1F060-2B5C-1B1E-35F4-4F415088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1C3984-5901-9B76-C6FE-E2E02A9DB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34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customXml" Target="../ink/ink3.xml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customXml" Target="../ink/ink2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CAF6B32-742B-FF04-628B-DBC5C85C14D0}"/>
              </a:ext>
            </a:extLst>
          </p:cNvPr>
          <p:cNvSpPr txBox="1"/>
          <p:nvPr/>
        </p:nvSpPr>
        <p:spPr>
          <a:xfrm>
            <a:off x="452562" y="1963152"/>
            <a:ext cx="8000558" cy="1631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5000" dirty="0">
                <a:solidFill>
                  <a:srgbClr val="34596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IERI</a:t>
            </a:r>
          </a:p>
          <a:p>
            <a:endParaRPr lang="pt-BR" sz="4500" dirty="0">
              <a:solidFill>
                <a:srgbClr val="3459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500" dirty="0">
                <a:solidFill>
                  <a:srgbClr val="3459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Inventário Estatístico do Registro de Imóveis</a:t>
            </a:r>
          </a:p>
        </p:txBody>
      </p:sp>
    </p:spTree>
    <p:extLst>
      <p:ext uri="{BB962C8B-B14F-4D97-AF65-F5344CB8AC3E}">
        <p14:creationId xmlns:p14="http://schemas.microsoft.com/office/powerpoint/2010/main" val="37528185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1830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200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75099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FINALIDADES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39A492-B25B-CD2F-6171-65F52F9832B7}"/>
              </a:ext>
            </a:extLst>
          </p:cNvPr>
          <p:cNvSpPr txBox="1"/>
          <p:nvPr/>
        </p:nvSpPr>
        <p:spPr>
          <a:xfrm>
            <a:off x="-60960" y="1743404"/>
            <a:ext cx="338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5A6D"/>
                </a:solidFill>
                <a:latin typeface="Arial Black" panose="020B0A04020102020204" pitchFamily="34" charset="0"/>
              </a:rPr>
              <a:t>Estatísticas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F28BD2B-0BCA-62F8-2593-C9CAD1150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" y="2980891"/>
            <a:ext cx="2876230" cy="21571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EB9DFE0-5CEE-FBF6-B15A-8E2121BC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206" y="4103554"/>
            <a:ext cx="9226003" cy="10495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29EEFF1-D5C3-8E19-4D52-38336BF64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647" y="1813543"/>
            <a:ext cx="9191956" cy="17934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415F56-4A55-6E77-998B-9B7F5679D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648" y="5649708"/>
            <a:ext cx="9191954" cy="8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8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1830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200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75099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BENEFÍCIOS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8DF8BCA-F091-04CB-428A-2684B6D9E2D2}"/>
              </a:ext>
            </a:extLst>
          </p:cNvPr>
          <p:cNvSpPr txBox="1">
            <a:spLocks/>
          </p:cNvSpPr>
          <p:nvPr/>
        </p:nvSpPr>
        <p:spPr>
          <a:xfrm>
            <a:off x="3606155" y="2194769"/>
            <a:ext cx="7919660" cy="63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Controle da malha imobiliária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976C56-5494-BB7A-5806-1F08678E5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703" y="4269175"/>
            <a:ext cx="3577083" cy="2632510"/>
          </a:xfrm>
          <a:prstGeom prst="rect">
            <a:avLst/>
          </a:prstGeom>
        </p:spPr>
      </p:pic>
      <p:pic>
        <p:nvPicPr>
          <p:cNvPr id="10" name="Picture 4" descr="Alerta: grilagem de terras dispara no país - Outras Palavras">
            <a:extLst>
              <a:ext uri="{FF2B5EF4-FFF2-40B4-BE49-F238E27FC236}">
                <a16:creationId xmlns:a16="http://schemas.microsoft.com/office/drawing/2014/main" id="{0681ECF9-F839-7473-5D9F-0D79568F5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505" y="3420453"/>
            <a:ext cx="3239179" cy="33097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 prst="relaxedInset"/>
            <a:contourClr>
              <a:srgbClr val="FFFFFF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7DB9929-2323-387E-5D63-473B3DE27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19" y="1463613"/>
            <a:ext cx="3632550" cy="2093696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35E87B68-6F96-BBCE-945E-5A8C6468CB00}"/>
              </a:ext>
            </a:extLst>
          </p:cNvPr>
          <p:cNvSpPr txBox="1">
            <a:spLocks/>
          </p:cNvSpPr>
          <p:nvPr/>
        </p:nvSpPr>
        <p:spPr>
          <a:xfrm>
            <a:off x="3606155" y="4347539"/>
            <a:ext cx="4941109" cy="631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Identificação, prevenção e combate de grilagens de terras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5740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1830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200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75099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BENEFÍCIOS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929FCB2-4BAA-E233-74DD-8329F547E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1231"/>
            <a:ext cx="4868781" cy="379352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D06950-1ACF-6A58-4FE3-924803A63AB2}"/>
              </a:ext>
            </a:extLst>
          </p:cNvPr>
          <p:cNvSpPr txBox="1">
            <a:spLocks/>
          </p:cNvSpPr>
          <p:nvPr/>
        </p:nvSpPr>
        <p:spPr>
          <a:xfrm>
            <a:off x="1227219" y="1923451"/>
            <a:ext cx="10457849" cy="261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Concentração dos atos e publicidade das irregularidades</a:t>
            </a:r>
          </a:p>
          <a:p>
            <a:pPr algn="just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averbações de notícia </a:t>
            </a:r>
            <a:r>
              <a:rPr lang="pt-BR" i="1" dirty="0">
                <a:solidFill>
                  <a:schemeClr val="accent5">
                    <a:lumMod val="50000"/>
                  </a:schemeClr>
                </a:solidFill>
              </a:rPr>
              <a:t>ex officio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just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bloqueios de matrícula,</a:t>
            </a:r>
          </a:p>
          <a:p>
            <a:pPr algn="just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cancelamentos e </a:t>
            </a:r>
          </a:p>
          <a:p>
            <a:pPr algn="just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levantamento de restrições.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3497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3059D7-42C0-D553-7043-C23DF9841A08}"/>
              </a:ext>
            </a:extLst>
          </p:cNvPr>
          <p:cNvSpPr/>
          <p:nvPr/>
        </p:nvSpPr>
        <p:spPr>
          <a:xfrm>
            <a:off x="-1118295" y="306168"/>
            <a:ext cx="4995081" cy="2287945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98101" y="306168"/>
            <a:ext cx="3429073" cy="2287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bg1"/>
                </a:solidFill>
                <a:latin typeface="Arial Black" panose="020B0A04020102020204" pitchFamily="34" charset="0"/>
              </a:rPr>
              <a:t>Averbação de sobreposição de área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2AD2C0-2CBD-8E44-02D6-7A56A26A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125" y="0"/>
            <a:ext cx="800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939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4" y="862759"/>
            <a:ext cx="311477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BENEFÍCIOS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E4B7DAF-EB60-07E3-FB41-614A0B0DD97E}"/>
              </a:ext>
            </a:extLst>
          </p:cNvPr>
          <p:cNvSpPr txBox="1">
            <a:spLocks/>
          </p:cNvSpPr>
          <p:nvPr/>
        </p:nvSpPr>
        <p:spPr>
          <a:xfrm>
            <a:off x="5058306" y="1099909"/>
            <a:ext cx="7979342" cy="251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Identificação da: </a:t>
            </a:r>
          </a:p>
          <a:p>
            <a:pPr algn="l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área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pública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 e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privada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l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área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urbana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 e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rural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l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	- área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registrada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 e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não registrada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7F902F-BA01-C0B2-5304-CE56CE6FD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5" y="3861411"/>
            <a:ext cx="3304101" cy="18017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6901B91-2B4F-3D89-AA0A-BB458F788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16" y="3795697"/>
            <a:ext cx="4024114" cy="178909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641E83-5E20-7244-100D-E132A4B29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50" y="3435449"/>
            <a:ext cx="2993067" cy="23976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8A60652-5629-B51A-15E2-F3ABF14F0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573" y="3422634"/>
            <a:ext cx="2993067" cy="23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839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4" y="862759"/>
            <a:ext cx="311477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BENEFÍCIOS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E5FB6DA0-6047-ABC9-47D1-C7471C04B538}"/>
              </a:ext>
            </a:extLst>
          </p:cNvPr>
          <p:cNvSpPr txBox="1">
            <a:spLocks/>
          </p:cNvSpPr>
          <p:nvPr/>
        </p:nvSpPr>
        <p:spPr>
          <a:xfrm>
            <a:off x="6019571" y="852073"/>
            <a:ext cx="5347302" cy="66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Cumprimento da Meta 19 do CNJ (encerramento das Transcrições)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39735E-307A-A333-833E-4E5296943248}"/>
              </a:ext>
            </a:extLst>
          </p:cNvPr>
          <p:cNvSpPr txBox="1">
            <a:spLocks/>
          </p:cNvSpPr>
          <p:nvPr/>
        </p:nvSpPr>
        <p:spPr>
          <a:xfrm>
            <a:off x="870618" y="3267042"/>
            <a:ext cx="7247823" cy="42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Melhoria do ambiente de negócios (</a:t>
            </a:r>
            <a:r>
              <a:rPr lang="pt-BR" b="1" dirty="0" err="1">
                <a:solidFill>
                  <a:schemeClr val="accent5">
                    <a:lumMod val="50000"/>
                  </a:schemeClr>
                </a:solidFill>
              </a:rPr>
              <a:t>Doing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Business)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21C34C-798C-A262-B0AA-FF69D06A6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25" y="1816283"/>
            <a:ext cx="4063817" cy="111723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7B9B8A-4844-45E5-F3B5-25368F7047BC}"/>
              </a:ext>
            </a:extLst>
          </p:cNvPr>
          <p:cNvSpPr txBox="1"/>
          <p:nvPr/>
        </p:nvSpPr>
        <p:spPr>
          <a:xfrm>
            <a:off x="6096000" y="1867050"/>
            <a:ext cx="5486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500" b="1" i="1" dirty="0">
                <a:solidFill>
                  <a:srgbClr val="333333"/>
                </a:solidFill>
                <a:effectLst/>
                <a:latin typeface="Helvetica Neue"/>
              </a:rPr>
              <a:t>Meta 19/CNJ – </a:t>
            </a:r>
            <a:r>
              <a:rPr lang="pt-BR" sz="1500" b="0" i="0" dirty="0">
                <a:solidFill>
                  <a:srgbClr val="333333"/>
                </a:solidFill>
                <a:effectLst/>
                <a:latin typeface="Helvetica Neue"/>
              </a:rPr>
              <a:t>Determinar e fiscalizar o cumprimento do art. 171, parágrafo único; art. 195-A, §1º e art. 295, parágrafo único, todos da Lei 6015/75, </a:t>
            </a:r>
            <a:r>
              <a:rPr lang="pt-BR" sz="1500" b="1" i="0" dirty="0">
                <a:solidFill>
                  <a:srgbClr val="333333"/>
                </a:solidFill>
                <a:effectLst/>
                <a:latin typeface="Helvetica Neue"/>
              </a:rPr>
              <a:t>encerrando as transcrições</a:t>
            </a:r>
            <a:r>
              <a:rPr lang="pt-BR" sz="1500" b="0" i="0" dirty="0">
                <a:solidFill>
                  <a:srgbClr val="333333"/>
                </a:solidFill>
                <a:effectLst/>
                <a:latin typeface="Helvetica Neue"/>
              </a:rPr>
              <a:t> com a consequente </a:t>
            </a:r>
            <a:r>
              <a:rPr lang="pt-BR" sz="1500" b="1" i="0" dirty="0">
                <a:solidFill>
                  <a:srgbClr val="333333"/>
                </a:solidFill>
                <a:effectLst/>
                <a:latin typeface="Helvetica Neue"/>
              </a:rPr>
              <a:t>abertura de matrícula de imóveis</a:t>
            </a:r>
            <a:r>
              <a:rPr lang="pt-BR" sz="15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pt-BR" sz="1500" dirty="0"/>
          </a:p>
        </p:txBody>
      </p:sp>
      <p:pic>
        <p:nvPicPr>
          <p:cNvPr id="14" name="object 19">
            <a:extLst>
              <a:ext uri="{FF2B5EF4-FFF2-40B4-BE49-F238E27FC236}">
                <a16:creationId xmlns:a16="http://schemas.microsoft.com/office/drawing/2014/main" id="{DBA04B6E-B168-B47E-3DE4-74180DC527E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825" y="4144671"/>
            <a:ext cx="2722081" cy="1338957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50E02A8-5E24-724D-ED80-B26A64DB405C}"/>
              </a:ext>
            </a:extLst>
          </p:cNvPr>
          <p:cNvGrpSpPr/>
          <p:nvPr/>
        </p:nvGrpSpPr>
        <p:grpSpPr>
          <a:xfrm>
            <a:off x="5272003" y="3633986"/>
            <a:ext cx="2514654" cy="2612931"/>
            <a:chOff x="4367642" y="3633986"/>
            <a:chExt cx="2514654" cy="2612931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04C287C0-A769-11A6-8DEA-2878CE72EDC9}"/>
                </a:ext>
              </a:extLst>
            </p:cNvPr>
            <p:cNvGrpSpPr/>
            <p:nvPr/>
          </p:nvGrpSpPr>
          <p:grpSpPr>
            <a:xfrm>
              <a:off x="5636089" y="4996232"/>
              <a:ext cx="1246207" cy="1250685"/>
              <a:chOff x="4311781" y="2888299"/>
              <a:chExt cx="1028453" cy="1028700"/>
            </a:xfrm>
          </p:grpSpPr>
          <p:sp>
            <p:nvSpPr>
              <p:cNvPr id="20" name="object 4">
                <a:extLst>
                  <a:ext uri="{FF2B5EF4-FFF2-40B4-BE49-F238E27FC236}">
                    <a16:creationId xmlns:a16="http://schemas.microsoft.com/office/drawing/2014/main" id="{FDA6A2C7-184A-B07E-76E9-ACA9277168BC}"/>
                  </a:ext>
                </a:extLst>
              </p:cNvPr>
              <p:cNvSpPr/>
              <p:nvPr/>
            </p:nvSpPr>
            <p:spPr>
              <a:xfrm>
                <a:off x="4351540" y="2925533"/>
                <a:ext cx="988694" cy="902969"/>
              </a:xfrm>
              <a:custGeom>
                <a:avLst/>
                <a:gdLst/>
                <a:ahLst/>
                <a:cxnLst/>
                <a:rect l="l" t="t" r="r" b="b"/>
                <a:pathLst>
                  <a:path w="988695" h="902970">
                    <a:moveTo>
                      <a:pt x="474306" y="548093"/>
                    </a:moveTo>
                    <a:lnTo>
                      <a:pt x="403352" y="548093"/>
                    </a:lnTo>
                    <a:lnTo>
                      <a:pt x="350139" y="459409"/>
                    </a:lnTo>
                    <a:lnTo>
                      <a:pt x="225971" y="459409"/>
                    </a:lnTo>
                    <a:lnTo>
                      <a:pt x="190500" y="388454"/>
                    </a:lnTo>
                    <a:lnTo>
                      <a:pt x="137287" y="441680"/>
                    </a:lnTo>
                    <a:lnTo>
                      <a:pt x="137287" y="370725"/>
                    </a:lnTo>
                    <a:lnTo>
                      <a:pt x="101815" y="335254"/>
                    </a:lnTo>
                    <a:lnTo>
                      <a:pt x="101815" y="282041"/>
                    </a:lnTo>
                    <a:lnTo>
                      <a:pt x="225971" y="264299"/>
                    </a:lnTo>
                    <a:lnTo>
                      <a:pt x="314667" y="211086"/>
                    </a:lnTo>
                    <a:lnTo>
                      <a:pt x="367880" y="122389"/>
                    </a:lnTo>
                    <a:lnTo>
                      <a:pt x="421093" y="104660"/>
                    </a:lnTo>
                    <a:lnTo>
                      <a:pt x="438835" y="51447"/>
                    </a:lnTo>
                    <a:lnTo>
                      <a:pt x="332409" y="33705"/>
                    </a:lnTo>
                    <a:lnTo>
                      <a:pt x="282028" y="0"/>
                    </a:lnTo>
                    <a:lnTo>
                      <a:pt x="235521" y="21475"/>
                    </a:lnTo>
                    <a:lnTo>
                      <a:pt x="191706" y="47269"/>
                    </a:lnTo>
                    <a:lnTo>
                      <a:pt x="150837" y="77101"/>
                    </a:lnTo>
                    <a:lnTo>
                      <a:pt x="113182" y="110731"/>
                    </a:lnTo>
                    <a:lnTo>
                      <a:pt x="78994" y="147904"/>
                    </a:lnTo>
                    <a:lnTo>
                      <a:pt x="48564" y="188328"/>
                    </a:lnTo>
                    <a:lnTo>
                      <a:pt x="22148" y="231775"/>
                    </a:lnTo>
                    <a:lnTo>
                      <a:pt x="0" y="277952"/>
                    </a:lnTo>
                    <a:lnTo>
                      <a:pt x="30861" y="370725"/>
                    </a:lnTo>
                    <a:lnTo>
                      <a:pt x="137274" y="441680"/>
                    </a:lnTo>
                    <a:lnTo>
                      <a:pt x="101815" y="477151"/>
                    </a:lnTo>
                    <a:lnTo>
                      <a:pt x="101815" y="530364"/>
                    </a:lnTo>
                    <a:lnTo>
                      <a:pt x="137287" y="601306"/>
                    </a:lnTo>
                    <a:lnTo>
                      <a:pt x="225971" y="619048"/>
                    </a:lnTo>
                    <a:lnTo>
                      <a:pt x="225971" y="796429"/>
                    </a:lnTo>
                    <a:lnTo>
                      <a:pt x="261454" y="885113"/>
                    </a:lnTo>
                    <a:lnTo>
                      <a:pt x="314667" y="902855"/>
                    </a:lnTo>
                    <a:lnTo>
                      <a:pt x="314667" y="814158"/>
                    </a:lnTo>
                    <a:lnTo>
                      <a:pt x="385622" y="760958"/>
                    </a:lnTo>
                    <a:lnTo>
                      <a:pt x="385622" y="707732"/>
                    </a:lnTo>
                    <a:lnTo>
                      <a:pt x="456565" y="636790"/>
                    </a:lnTo>
                    <a:lnTo>
                      <a:pt x="474306" y="548093"/>
                    </a:lnTo>
                    <a:close/>
                  </a:path>
                  <a:path w="988695" h="902970">
                    <a:moveTo>
                      <a:pt x="846797" y="122389"/>
                    </a:moveTo>
                    <a:lnTo>
                      <a:pt x="814565" y="91300"/>
                    </a:lnTo>
                    <a:lnTo>
                      <a:pt x="779805" y="63207"/>
                    </a:lnTo>
                    <a:lnTo>
                      <a:pt x="742696" y="38277"/>
                    </a:lnTo>
                    <a:lnTo>
                      <a:pt x="703478" y="16675"/>
                    </a:lnTo>
                    <a:lnTo>
                      <a:pt x="633945" y="51447"/>
                    </a:lnTo>
                    <a:lnTo>
                      <a:pt x="562991" y="51447"/>
                    </a:lnTo>
                    <a:lnTo>
                      <a:pt x="527519" y="122389"/>
                    </a:lnTo>
                    <a:lnTo>
                      <a:pt x="580732" y="140131"/>
                    </a:lnTo>
                    <a:lnTo>
                      <a:pt x="651675" y="122389"/>
                    </a:lnTo>
                    <a:lnTo>
                      <a:pt x="704900" y="140131"/>
                    </a:lnTo>
                    <a:lnTo>
                      <a:pt x="793584" y="157873"/>
                    </a:lnTo>
                    <a:lnTo>
                      <a:pt x="846797" y="122389"/>
                    </a:lnTo>
                    <a:close/>
                  </a:path>
                  <a:path w="988695" h="902970">
                    <a:moveTo>
                      <a:pt x="988275" y="456095"/>
                    </a:moveTo>
                    <a:lnTo>
                      <a:pt x="984123" y="408584"/>
                    </a:lnTo>
                    <a:lnTo>
                      <a:pt x="975537" y="361492"/>
                    </a:lnTo>
                    <a:lnTo>
                      <a:pt x="962520" y="315112"/>
                    </a:lnTo>
                    <a:lnTo>
                      <a:pt x="945032" y="269773"/>
                    </a:lnTo>
                    <a:lnTo>
                      <a:pt x="923074" y="225806"/>
                    </a:lnTo>
                    <a:lnTo>
                      <a:pt x="917752" y="228815"/>
                    </a:lnTo>
                    <a:lnTo>
                      <a:pt x="811326" y="264299"/>
                    </a:lnTo>
                    <a:lnTo>
                      <a:pt x="704900" y="246557"/>
                    </a:lnTo>
                    <a:lnTo>
                      <a:pt x="669429" y="193344"/>
                    </a:lnTo>
                    <a:lnTo>
                      <a:pt x="563003" y="193344"/>
                    </a:lnTo>
                    <a:lnTo>
                      <a:pt x="509778" y="246557"/>
                    </a:lnTo>
                    <a:lnTo>
                      <a:pt x="527519" y="370725"/>
                    </a:lnTo>
                    <a:lnTo>
                      <a:pt x="651687" y="423938"/>
                    </a:lnTo>
                    <a:lnTo>
                      <a:pt x="722630" y="406196"/>
                    </a:lnTo>
                    <a:lnTo>
                      <a:pt x="775855" y="441667"/>
                    </a:lnTo>
                    <a:lnTo>
                      <a:pt x="775855" y="512622"/>
                    </a:lnTo>
                    <a:lnTo>
                      <a:pt x="846797" y="654519"/>
                    </a:lnTo>
                    <a:lnTo>
                      <a:pt x="846797" y="725474"/>
                    </a:lnTo>
                    <a:lnTo>
                      <a:pt x="894689" y="773366"/>
                    </a:lnTo>
                    <a:lnTo>
                      <a:pt x="921080" y="731901"/>
                    </a:lnTo>
                    <a:lnTo>
                      <a:pt x="943165" y="688619"/>
                    </a:lnTo>
                    <a:lnTo>
                      <a:pt x="960907" y="643839"/>
                    </a:lnTo>
                    <a:lnTo>
                      <a:pt x="974305" y="597890"/>
                    </a:lnTo>
                    <a:lnTo>
                      <a:pt x="983348" y="551065"/>
                    </a:lnTo>
                    <a:lnTo>
                      <a:pt x="988009" y="503694"/>
                    </a:lnTo>
                    <a:lnTo>
                      <a:pt x="988275" y="456095"/>
                    </a:lnTo>
                    <a:close/>
                  </a:path>
                </a:pathLst>
              </a:custGeom>
              <a:solidFill>
                <a:srgbClr val="03AA6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5">
                <a:extLst>
                  <a:ext uri="{FF2B5EF4-FFF2-40B4-BE49-F238E27FC236}">
                    <a16:creationId xmlns:a16="http://schemas.microsoft.com/office/drawing/2014/main" id="{74F377D5-9351-D0C8-753F-259B944A0F97}"/>
                  </a:ext>
                </a:extLst>
              </p:cNvPr>
              <p:cNvSpPr/>
              <p:nvPr/>
            </p:nvSpPr>
            <p:spPr>
              <a:xfrm>
                <a:off x="4311781" y="2888299"/>
                <a:ext cx="963294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963295" h="1028700">
                    <a:moveTo>
                      <a:pt x="39764" y="315183"/>
                    </a:moveTo>
                    <a:lnTo>
                      <a:pt x="23330" y="360107"/>
                    </a:lnTo>
                    <a:lnTo>
                      <a:pt x="11277" y="405689"/>
                    </a:lnTo>
                    <a:lnTo>
                      <a:pt x="3527" y="451658"/>
                    </a:lnTo>
                    <a:lnTo>
                      <a:pt x="0" y="497740"/>
                    </a:lnTo>
                    <a:lnTo>
                      <a:pt x="618" y="543664"/>
                    </a:lnTo>
                    <a:lnTo>
                      <a:pt x="5304" y="589157"/>
                    </a:lnTo>
                    <a:lnTo>
                      <a:pt x="13978" y="633947"/>
                    </a:lnTo>
                    <a:lnTo>
                      <a:pt x="26563" y="677762"/>
                    </a:lnTo>
                    <a:lnTo>
                      <a:pt x="42981" y="720328"/>
                    </a:lnTo>
                    <a:lnTo>
                      <a:pt x="63153" y="761374"/>
                    </a:lnTo>
                    <a:lnTo>
                      <a:pt x="87001" y="800627"/>
                    </a:lnTo>
                    <a:lnTo>
                      <a:pt x="114446" y="837815"/>
                    </a:lnTo>
                    <a:lnTo>
                      <a:pt x="145411" y="872666"/>
                    </a:lnTo>
                    <a:lnTo>
                      <a:pt x="179817" y="904907"/>
                    </a:lnTo>
                    <a:lnTo>
                      <a:pt x="217585" y="934266"/>
                    </a:lnTo>
                    <a:lnTo>
                      <a:pt x="257049" y="959545"/>
                    </a:lnTo>
                    <a:lnTo>
                      <a:pt x="297905" y="980810"/>
                    </a:lnTo>
                    <a:lnTo>
                      <a:pt x="339901" y="998103"/>
                    </a:lnTo>
                    <a:lnTo>
                      <a:pt x="382783" y="1011468"/>
                    </a:lnTo>
                    <a:lnTo>
                      <a:pt x="426299" y="1020949"/>
                    </a:lnTo>
                    <a:lnTo>
                      <a:pt x="470195" y="1026590"/>
                    </a:lnTo>
                    <a:lnTo>
                      <a:pt x="514217" y="1028433"/>
                    </a:lnTo>
                    <a:lnTo>
                      <a:pt x="558114" y="1026524"/>
                    </a:lnTo>
                    <a:lnTo>
                      <a:pt x="601631" y="1020905"/>
                    </a:lnTo>
                    <a:lnTo>
                      <a:pt x="644516" y="1011620"/>
                    </a:lnTo>
                    <a:lnTo>
                      <a:pt x="686516" y="998712"/>
                    </a:lnTo>
                    <a:lnTo>
                      <a:pt x="727377" y="982226"/>
                    </a:lnTo>
                    <a:lnTo>
                      <a:pt x="766846" y="962205"/>
                    </a:lnTo>
                    <a:lnTo>
                      <a:pt x="802432" y="940084"/>
                    </a:lnTo>
                    <a:lnTo>
                      <a:pt x="354431" y="940084"/>
                    </a:lnTo>
                    <a:lnTo>
                      <a:pt x="301217" y="922346"/>
                    </a:lnTo>
                    <a:lnTo>
                      <a:pt x="265742" y="833656"/>
                    </a:lnTo>
                    <a:lnTo>
                      <a:pt x="265742" y="656279"/>
                    </a:lnTo>
                    <a:lnTo>
                      <a:pt x="177054" y="638543"/>
                    </a:lnTo>
                    <a:lnTo>
                      <a:pt x="141578" y="567590"/>
                    </a:lnTo>
                    <a:lnTo>
                      <a:pt x="141578" y="514376"/>
                    </a:lnTo>
                    <a:lnTo>
                      <a:pt x="177054" y="478900"/>
                    </a:lnTo>
                    <a:lnTo>
                      <a:pt x="70628" y="407949"/>
                    </a:lnTo>
                    <a:lnTo>
                      <a:pt x="39764" y="315183"/>
                    </a:lnTo>
                    <a:close/>
                  </a:path>
                  <a:path w="963295" h="1028700">
                    <a:moveTo>
                      <a:pt x="608669" y="425685"/>
                    </a:moveTo>
                    <a:lnTo>
                      <a:pt x="230267" y="425685"/>
                    </a:lnTo>
                    <a:lnTo>
                      <a:pt x="265742" y="496638"/>
                    </a:lnTo>
                    <a:lnTo>
                      <a:pt x="389905" y="496638"/>
                    </a:lnTo>
                    <a:lnTo>
                      <a:pt x="443119" y="585326"/>
                    </a:lnTo>
                    <a:lnTo>
                      <a:pt x="514072" y="585326"/>
                    </a:lnTo>
                    <a:lnTo>
                      <a:pt x="496334" y="674015"/>
                    </a:lnTo>
                    <a:lnTo>
                      <a:pt x="425382" y="744966"/>
                    </a:lnTo>
                    <a:lnTo>
                      <a:pt x="425382" y="798180"/>
                    </a:lnTo>
                    <a:lnTo>
                      <a:pt x="354431" y="851395"/>
                    </a:lnTo>
                    <a:lnTo>
                      <a:pt x="354431" y="940084"/>
                    </a:lnTo>
                    <a:lnTo>
                      <a:pt x="802432" y="940084"/>
                    </a:lnTo>
                    <a:lnTo>
                      <a:pt x="804670" y="938692"/>
                    </a:lnTo>
                    <a:lnTo>
                      <a:pt x="840597" y="911731"/>
                    </a:lnTo>
                    <a:lnTo>
                      <a:pt x="874373" y="881367"/>
                    </a:lnTo>
                    <a:lnTo>
                      <a:pt x="905744" y="847642"/>
                    </a:lnTo>
                    <a:lnTo>
                      <a:pt x="934458" y="810600"/>
                    </a:lnTo>
                    <a:lnTo>
                      <a:pt x="886565" y="762708"/>
                    </a:lnTo>
                    <a:lnTo>
                      <a:pt x="886565" y="691757"/>
                    </a:lnTo>
                    <a:lnTo>
                      <a:pt x="815617" y="549853"/>
                    </a:lnTo>
                    <a:lnTo>
                      <a:pt x="815613" y="478899"/>
                    </a:lnTo>
                    <a:lnTo>
                      <a:pt x="789010" y="461164"/>
                    </a:lnTo>
                    <a:lnTo>
                      <a:pt x="691451" y="461164"/>
                    </a:lnTo>
                    <a:lnTo>
                      <a:pt x="608669" y="425685"/>
                    </a:lnTo>
                    <a:close/>
                  </a:path>
                  <a:path w="963295" h="1028700">
                    <a:moveTo>
                      <a:pt x="177055" y="478899"/>
                    </a:moveTo>
                    <a:close/>
                  </a:path>
                  <a:path w="963295" h="1028700">
                    <a:moveTo>
                      <a:pt x="510336" y="0"/>
                    </a:moveTo>
                    <a:lnTo>
                      <a:pt x="462429" y="2573"/>
                    </a:lnTo>
                    <a:lnTo>
                      <a:pt x="414824" y="9628"/>
                    </a:lnTo>
                    <a:lnTo>
                      <a:pt x="367840" y="21176"/>
                    </a:lnTo>
                    <a:lnTo>
                      <a:pt x="321796" y="37231"/>
                    </a:lnTo>
                    <a:lnTo>
                      <a:pt x="372171" y="70933"/>
                    </a:lnTo>
                    <a:lnTo>
                      <a:pt x="478597" y="88671"/>
                    </a:lnTo>
                    <a:lnTo>
                      <a:pt x="460860" y="141885"/>
                    </a:lnTo>
                    <a:lnTo>
                      <a:pt x="407645" y="159623"/>
                    </a:lnTo>
                    <a:lnTo>
                      <a:pt x="354431" y="248311"/>
                    </a:lnTo>
                    <a:lnTo>
                      <a:pt x="265742" y="301524"/>
                    </a:lnTo>
                    <a:lnTo>
                      <a:pt x="141578" y="319262"/>
                    </a:lnTo>
                    <a:lnTo>
                      <a:pt x="141578" y="372475"/>
                    </a:lnTo>
                    <a:lnTo>
                      <a:pt x="177054" y="407949"/>
                    </a:lnTo>
                    <a:lnTo>
                      <a:pt x="177055" y="478899"/>
                    </a:lnTo>
                    <a:lnTo>
                      <a:pt x="230267" y="425685"/>
                    </a:lnTo>
                    <a:lnTo>
                      <a:pt x="608669" y="425685"/>
                    </a:lnTo>
                    <a:lnTo>
                      <a:pt x="567287" y="407949"/>
                    </a:lnTo>
                    <a:lnTo>
                      <a:pt x="549550" y="283786"/>
                    </a:lnTo>
                    <a:lnTo>
                      <a:pt x="602765" y="230573"/>
                    </a:lnTo>
                    <a:lnTo>
                      <a:pt x="942940" y="230573"/>
                    </a:lnTo>
                    <a:lnTo>
                      <a:pt x="927994" y="208901"/>
                    </a:lnTo>
                    <a:lnTo>
                      <a:pt x="917119" y="195098"/>
                    </a:lnTo>
                    <a:lnTo>
                      <a:pt x="833352" y="195098"/>
                    </a:lnTo>
                    <a:lnTo>
                      <a:pt x="744663" y="177360"/>
                    </a:lnTo>
                    <a:lnTo>
                      <a:pt x="620498" y="177360"/>
                    </a:lnTo>
                    <a:lnTo>
                      <a:pt x="567286" y="159622"/>
                    </a:lnTo>
                    <a:lnTo>
                      <a:pt x="602761" y="88671"/>
                    </a:lnTo>
                    <a:lnTo>
                      <a:pt x="673712" y="88671"/>
                    </a:lnTo>
                    <a:lnTo>
                      <a:pt x="743244" y="53904"/>
                    </a:lnTo>
                    <a:lnTo>
                      <a:pt x="698609" y="34262"/>
                    </a:lnTo>
                    <a:lnTo>
                      <a:pt x="652682" y="19038"/>
                    </a:lnTo>
                    <a:lnTo>
                      <a:pt x="605781" y="8244"/>
                    </a:lnTo>
                    <a:lnTo>
                      <a:pt x="558226" y="1894"/>
                    </a:lnTo>
                    <a:lnTo>
                      <a:pt x="510336" y="0"/>
                    </a:lnTo>
                    <a:close/>
                  </a:path>
                  <a:path w="963295" h="1028700">
                    <a:moveTo>
                      <a:pt x="762402" y="443427"/>
                    </a:moveTo>
                    <a:lnTo>
                      <a:pt x="691451" y="461164"/>
                    </a:lnTo>
                    <a:lnTo>
                      <a:pt x="789010" y="461164"/>
                    </a:lnTo>
                    <a:lnTo>
                      <a:pt x="762402" y="443427"/>
                    </a:lnTo>
                    <a:close/>
                  </a:path>
                  <a:path w="963295" h="1028700">
                    <a:moveTo>
                      <a:pt x="942940" y="230573"/>
                    </a:moveTo>
                    <a:lnTo>
                      <a:pt x="709191" y="230573"/>
                    </a:lnTo>
                    <a:lnTo>
                      <a:pt x="744664" y="283786"/>
                    </a:lnTo>
                    <a:lnTo>
                      <a:pt x="851090" y="301524"/>
                    </a:lnTo>
                    <a:lnTo>
                      <a:pt x="957518" y="266049"/>
                    </a:lnTo>
                    <a:lnTo>
                      <a:pt x="962838" y="263034"/>
                    </a:lnTo>
                    <a:lnTo>
                      <a:pt x="946268" y="235399"/>
                    </a:lnTo>
                    <a:lnTo>
                      <a:pt x="942940" y="230573"/>
                    </a:lnTo>
                    <a:close/>
                  </a:path>
                  <a:path w="963295" h="1028700">
                    <a:moveTo>
                      <a:pt x="886565" y="159623"/>
                    </a:moveTo>
                    <a:lnTo>
                      <a:pt x="833352" y="195098"/>
                    </a:lnTo>
                    <a:lnTo>
                      <a:pt x="917119" y="195098"/>
                    </a:lnTo>
                    <a:lnTo>
                      <a:pt x="908074" y="183616"/>
                    </a:lnTo>
                    <a:lnTo>
                      <a:pt x="886565" y="159623"/>
                    </a:lnTo>
                    <a:close/>
                  </a:path>
                  <a:path w="963295" h="1028700">
                    <a:moveTo>
                      <a:pt x="691449" y="159623"/>
                    </a:moveTo>
                    <a:lnTo>
                      <a:pt x="620498" y="177360"/>
                    </a:lnTo>
                    <a:lnTo>
                      <a:pt x="744663" y="177360"/>
                    </a:lnTo>
                    <a:lnTo>
                      <a:pt x="691449" y="159623"/>
                    </a:lnTo>
                    <a:close/>
                  </a:path>
                </a:pathLst>
              </a:custGeom>
              <a:solidFill>
                <a:srgbClr val="10255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" name="object 15">
              <a:extLst>
                <a:ext uri="{FF2B5EF4-FFF2-40B4-BE49-F238E27FC236}">
                  <a16:creationId xmlns:a16="http://schemas.microsoft.com/office/drawing/2014/main" id="{0815E018-250E-A9C1-022C-0611E97FAF01}"/>
                </a:ext>
              </a:extLst>
            </p:cNvPr>
            <p:cNvGrpSpPr/>
            <p:nvPr/>
          </p:nvGrpSpPr>
          <p:grpSpPr>
            <a:xfrm>
              <a:off x="4367642" y="3633986"/>
              <a:ext cx="1990344" cy="2456688"/>
              <a:chOff x="3188207" y="1310639"/>
              <a:chExt cx="1990344" cy="2456688"/>
            </a:xfrm>
          </p:grpSpPr>
          <p:pic>
            <p:nvPicPr>
              <p:cNvPr id="18" name="object 16">
                <a:extLst>
                  <a:ext uri="{FF2B5EF4-FFF2-40B4-BE49-F238E27FC236}">
                    <a16:creationId xmlns:a16="http://schemas.microsoft.com/office/drawing/2014/main" id="{E35146C8-CB91-4249-137C-0A17B17199C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188207" y="1310639"/>
                <a:ext cx="1990344" cy="2456688"/>
              </a:xfrm>
              <a:prstGeom prst="rect">
                <a:avLst/>
              </a:prstGeom>
            </p:spPr>
          </p:pic>
          <p:pic>
            <p:nvPicPr>
              <p:cNvPr id="19" name="object 17">
                <a:extLst>
                  <a:ext uri="{FF2B5EF4-FFF2-40B4-BE49-F238E27FC236}">
                    <a16:creationId xmlns:a16="http://schemas.microsoft.com/office/drawing/2014/main" id="{A1A505E8-CAA3-69BE-7A86-4EB9366FB1D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383878" y="1504408"/>
                <a:ext cx="1401177" cy="1871033"/>
              </a:xfrm>
              <a:prstGeom prst="rect">
                <a:avLst/>
              </a:prstGeom>
            </p:spPr>
          </p:pic>
        </p:grp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9C51303-BFBA-81E7-DAC8-DC81A769A17F}"/>
              </a:ext>
            </a:extLst>
          </p:cNvPr>
          <p:cNvSpPr txBox="1"/>
          <p:nvPr/>
        </p:nvSpPr>
        <p:spPr>
          <a:xfrm>
            <a:off x="8026748" y="4601688"/>
            <a:ext cx="352146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500" b="1" i="1" dirty="0">
                <a:solidFill>
                  <a:srgbClr val="333333"/>
                </a:solidFill>
                <a:effectLst/>
                <a:latin typeface="Helvetica Neue"/>
              </a:rPr>
              <a:t>Tópico: “Registro de Propriedades”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1795502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4" y="862759"/>
            <a:ext cx="311477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BENEFÍCIOS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ED36FA4-5A2C-93CD-8895-A2F07F86C58B}"/>
              </a:ext>
            </a:extLst>
          </p:cNvPr>
          <p:cNvSpPr txBox="1">
            <a:spLocks/>
          </p:cNvSpPr>
          <p:nvPr/>
        </p:nvSpPr>
        <p:spPr>
          <a:xfrm>
            <a:off x="4869379" y="782693"/>
            <a:ext cx="6540301" cy="449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→ Padronização de procedimentos e da matrícula</a:t>
            </a:r>
            <a:endParaRPr lang="pt-BR" b="1" dirty="0"/>
          </a:p>
          <a:p>
            <a:pPr algn="just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872303D-B8A0-A987-4106-744F473B2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9" y="2251543"/>
            <a:ext cx="3856787" cy="25607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393205B-F67E-8246-ABB3-F6D6C2D14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84" y="1632909"/>
            <a:ext cx="6866172" cy="42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657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6A45D080-A56A-6304-C247-FB5AF8583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4" y="57058"/>
            <a:ext cx="4951627" cy="674388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E3FA1DF-CB8C-71E2-8036-F74E7F505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105603"/>
            <a:ext cx="4859571" cy="66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473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70A5632-9365-AB30-FB99-04E21E9AF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2" y="39911"/>
            <a:ext cx="4893868" cy="67074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007021-9F80-0F24-B11B-07D0E48BB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9" y="137396"/>
            <a:ext cx="4893868" cy="66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372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952675-AD7B-F113-E57A-58C904D50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72" y="92518"/>
            <a:ext cx="4891587" cy="66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81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258344" y="862759"/>
            <a:ext cx="2885679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HISTÓRICO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FBDC48-140D-19B6-AD33-2E44CF00F6AD}"/>
              </a:ext>
            </a:extLst>
          </p:cNvPr>
          <p:cNvSpPr txBox="1"/>
          <p:nvPr/>
        </p:nvSpPr>
        <p:spPr>
          <a:xfrm>
            <a:off x="347797" y="1743404"/>
            <a:ext cx="288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5A6D"/>
                </a:solidFill>
                <a:latin typeface="Arial Black" panose="020B0A04020102020204" pitchFamily="34" charset="0"/>
              </a:rPr>
              <a:t>IERI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735DC3-54B3-E569-1437-5E5B961C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3625" y="1592959"/>
            <a:ext cx="9392479" cy="625801"/>
          </a:xfrm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2019-2020 – Relatório de Intervenção do RI de Paratinga/Bahia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12F302-F35F-9B85-46EF-CD37C32DE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768" y="2143608"/>
            <a:ext cx="8751797" cy="3805129"/>
          </a:xfrm>
          <a:prstGeom prst="rect">
            <a:avLst/>
          </a:prstGeom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E9A91EA4-F90D-DEBF-6120-F74B3D21E882}"/>
              </a:ext>
            </a:extLst>
          </p:cNvPr>
          <p:cNvSpPr txBox="1">
            <a:spLocks/>
          </p:cNvSpPr>
          <p:nvPr/>
        </p:nvSpPr>
        <p:spPr>
          <a:xfrm>
            <a:off x="2673626" y="2155336"/>
            <a:ext cx="8680174" cy="586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>
                <a:solidFill>
                  <a:schemeClr val="accent5">
                    <a:lumMod val="50000"/>
                  </a:schemeClr>
                </a:solidFill>
              </a:rPr>
              <a:t>2020-2021 – LIODS/CNJ 16/2020 – Protótipo do IERI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60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095D9329-D965-104E-2440-6053A95B67DD}"/>
              </a:ext>
            </a:extLst>
          </p:cNvPr>
          <p:cNvSpPr txBox="1">
            <a:spLocks/>
          </p:cNvSpPr>
          <p:nvPr/>
        </p:nvSpPr>
        <p:spPr>
          <a:xfrm>
            <a:off x="2421834" y="2961149"/>
            <a:ext cx="9183757" cy="2547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Reuniões com INCRA, SPU, MMA, RFB para unificação de cadastros imobiliários</a:t>
            </a:r>
          </a:p>
          <a:p>
            <a:r>
              <a:rPr lang="pt-BR" sz="2000" dirty="0"/>
              <a:t>Cria Grupo de Trabalho para criação de um procedimento padrão no RI</a:t>
            </a:r>
          </a:p>
          <a:p>
            <a:r>
              <a:rPr lang="pt-BR" sz="2000" dirty="0"/>
              <a:t>Surge o esboço de Inventário Estatístico do Registro de Imóveis</a:t>
            </a:r>
          </a:p>
          <a:p>
            <a:r>
              <a:rPr lang="pt-BR" sz="2000" dirty="0"/>
              <a:t>Minuta de Provimento Nacional do IERI</a:t>
            </a:r>
          </a:p>
          <a:p>
            <a:pPr algn="just"/>
            <a:r>
              <a:rPr lang="pt-BR" sz="2000" dirty="0"/>
              <a:t>Protótipo: IERI é realizado em </a:t>
            </a:r>
            <a:r>
              <a:rPr lang="pt-BR" sz="2000" b="1" dirty="0"/>
              <a:t>Formosa do Rio Preto/BA </a:t>
            </a:r>
            <a:r>
              <a:rPr lang="pt-BR" sz="2000" dirty="0"/>
              <a:t>e </a:t>
            </a:r>
            <a:r>
              <a:rPr lang="pt-BR" sz="2000" b="1" dirty="0"/>
              <a:t>Santa Rita de Cássia/BA</a:t>
            </a:r>
            <a:r>
              <a:rPr lang="pt-BR" sz="2000" dirty="0"/>
              <a:t>, como forma de levantamento para a “Operação Faroeste” (prazo de apenas 90 dias, mediante força-tarefa)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32FC2E8A-DC7D-003B-007B-A5388B8C8B4F}"/>
              </a:ext>
            </a:extLst>
          </p:cNvPr>
          <p:cNvSpPr txBox="1">
            <a:spLocks/>
          </p:cNvSpPr>
          <p:nvPr/>
        </p:nvSpPr>
        <p:spPr>
          <a:xfrm>
            <a:off x="2569395" y="3046105"/>
            <a:ext cx="9312966" cy="107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2021 – Publicação na Bahia do ato normativo que regulamentou o IERI (Provimento nº 8/2021) </a:t>
            </a:r>
            <a:endParaRPr lang="pt-BR" dirty="0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AB59019-9FC9-BBB0-ACB9-BC4367394537}"/>
              </a:ext>
            </a:extLst>
          </p:cNvPr>
          <p:cNvSpPr txBox="1">
            <a:spLocks/>
          </p:cNvSpPr>
          <p:nvPr/>
        </p:nvSpPr>
        <p:spPr>
          <a:xfrm>
            <a:off x="2648419" y="4164186"/>
            <a:ext cx="9312965" cy="586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2022-2023 – Projeto piloto em 22 cartórios de RI da Bahia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6008DBEF-44AE-3DE9-AF42-96E65366A855}"/>
              </a:ext>
            </a:extLst>
          </p:cNvPr>
          <p:cNvSpPr txBox="1">
            <a:spLocks/>
          </p:cNvSpPr>
          <p:nvPr/>
        </p:nvSpPr>
        <p:spPr>
          <a:xfrm>
            <a:off x="2673626" y="5102886"/>
            <a:ext cx="9312965" cy="586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2023 – IERI como Meta Nacional a ser proposta ao CNJ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9D203EC-005A-E2A5-27FD-D6627EDC3D4D}"/>
              </a:ext>
            </a:extLst>
          </p:cNvPr>
          <p:cNvGrpSpPr/>
          <p:nvPr/>
        </p:nvGrpSpPr>
        <p:grpSpPr>
          <a:xfrm>
            <a:off x="1421295" y="4183659"/>
            <a:ext cx="10040262" cy="2041838"/>
            <a:chOff x="604435" y="3739211"/>
            <a:chExt cx="10817366" cy="241888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F4226CD-04B4-1E50-1C29-AB9A40BC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435" y="3739211"/>
              <a:ext cx="10817366" cy="1675472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CCF9D3E-70CF-7C03-98C0-3B957D96E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640" y="5400568"/>
              <a:ext cx="2840720" cy="75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3F7C90BA-E25C-F604-078F-026AEF11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" y="2437139"/>
            <a:ext cx="1825635" cy="141954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995AF0F-F3FA-B03F-FED8-65771F7557FB}"/>
              </a:ext>
            </a:extLst>
          </p:cNvPr>
          <p:cNvSpPr txBox="1"/>
          <p:nvPr/>
        </p:nvSpPr>
        <p:spPr>
          <a:xfrm>
            <a:off x="711640" y="4609597"/>
            <a:ext cx="11249744" cy="5170646"/>
          </a:xfrm>
          <a:prstGeom prst="rect">
            <a:avLst/>
          </a:prstGeom>
          <a:noFill/>
        </p:spPr>
        <p:txBody>
          <a:bodyPr wrap="square" numCol="4">
            <a:spAutoFit/>
          </a:bodyPr>
          <a:lstStyle/>
          <a:p>
            <a:pPr indent="-2160000"/>
            <a:r>
              <a:rPr lang="pt-BR" sz="1500" dirty="0"/>
              <a:t>1 - COCOS</a:t>
            </a:r>
          </a:p>
          <a:p>
            <a:pPr indent="-2160000"/>
            <a:r>
              <a:rPr lang="pt-BR" sz="1500" dirty="0"/>
              <a:t>2 - CORIBE</a:t>
            </a:r>
          </a:p>
          <a:p>
            <a:pPr indent="-2160000"/>
            <a:r>
              <a:rPr lang="pt-BR" sz="1500" dirty="0"/>
              <a:t>3 - CARINHANHA</a:t>
            </a:r>
          </a:p>
          <a:p>
            <a:pPr indent="-2160000"/>
            <a:r>
              <a:rPr lang="pt-BR" sz="1500" b="1" i="1" dirty="0"/>
              <a:t>4 - BOM JESUS DA LAPA</a:t>
            </a:r>
          </a:p>
          <a:p>
            <a:pPr lvl="1" indent="-2160000"/>
            <a:r>
              <a:rPr lang="pt-BR" sz="1500" dirty="0"/>
              <a:t>5 - CANDEIAS</a:t>
            </a:r>
          </a:p>
          <a:p>
            <a:pPr lvl="1" indent="-2160000"/>
            <a:r>
              <a:rPr lang="pt-BR" sz="1500" dirty="0"/>
              <a:t>6 - SIMÕES FILHO</a:t>
            </a:r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r>
              <a:rPr lang="pt-BR" sz="1500" dirty="0"/>
              <a:t>7 - SANTA MARIA DA VITÓRIA</a:t>
            </a:r>
          </a:p>
          <a:p>
            <a:pPr lvl="1" indent="-2160000"/>
            <a:r>
              <a:rPr lang="pt-BR" sz="1500" dirty="0"/>
              <a:t>8 - PARATINGA</a:t>
            </a:r>
          </a:p>
          <a:p>
            <a:pPr lvl="1" indent="-2160000"/>
            <a:r>
              <a:rPr lang="pt-BR" sz="1500" dirty="0"/>
              <a:t>9 - UNA</a:t>
            </a:r>
          </a:p>
          <a:p>
            <a:pPr lvl="1" indent="-2160000"/>
            <a:r>
              <a:rPr lang="pt-BR" sz="1500" dirty="0"/>
              <a:t>10 - SANTA LUZIA</a:t>
            </a:r>
          </a:p>
          <a:p>
            <a:pPr lvl="1" indent="-2160000"/>
            <a:r>
              <a:rPr lang="pt-BR" sz="1500" dirty="0"/>
              <a:t>11 - CANAVIEIRAS</a:t>
            </a:r>
          </a:p>
          <a:p>
            <a:pPr lvl="1" indent="-2160000"/>
            <a:r>
              <a:rPr lang="pt-BR" sz="1500" dirty="0"/>
              <a:t>12 - 1º OFÍCIO DE ILHÉUS</a:t>
            </a:r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r>
              <a:rPr lang="pt-BR" sz="1500" dirty="0"/>
              <a:t>13 - 2º OFÍCIO DE ILHÉUS</a:t>
            </a:r>
          </a:p>
          <a:p>
            <a:pPr lvl="1" indent="-2160000"/>
            <a:r>
              <a:rPr lang="pt-BR" sz="1500" dirty="0"/>
              <a:t>14 – CORRENTINA</a:t>
            </a:r>
          </a:p>
          <a:p>
            <a:pPr lvl="1" indent="-2160000"/>
            <a:r>
              <a:rPr lang="pt-BR" sz="1500" dirty="0"/>
              <a:t>15 - SÃO DESIDÉRIO</a:t>
            </a:r>
          </a:p>
          <a:p>
            <a:pPr lvl="1" indent="-2160000"/>
            <a:r>
              <a:rPr lang="pt-BR" sz="1500" dirty="0"/>
              <a:t>16 - 1º OFÍCIO DE BARREIRAS</a:t>
            </a:r>
          </a:p>
          <a:p>
            <a:pPr lvl="1" indent="-2160000"/>
            <a:r>
              <a:rPr lang="pt-BR" sz="1500" dirty="0"/>
              <a:t>17 - 2º OFÍCIO DE BARREIRAS</a:t>
            </a:r>
          </a:p>
          <a:p>
            <a:pPr lvl="1" indent="-2160000"/>
            <a:r>
              <a:rPr lang="pt-BR" sz="1500" dirty="0"/>
              <a:t>18 - LUIS EDUARDO MAGALHÃES</a:t>
            </a:r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endParaRPr lang="pt-BR" sz="1500" dirty="0"/>
          </a:p>
          <a:p>
            <a:pPr lvl="1" indent="-2160000"/>
            <a:r>
              <a:rPr lang="pt-BR" sz="1500" dirty="0"/>
              <a:t>19 - RIACHÃO DAS NEVES</a:t>
            </a:r>
          </a:p>
          <a:p>
            <a:pPr lvl="1" indent="-2160000"/>
            <a:r>
              <a:rPr lang="pt-BR" sz="1500" dirty="0"/>
              <a:t>20 - 1º OFÍCIO DE ALAGOINHAS</a:t>
            </a:r>
          </a:p>
          <a:p>
            <a:pPr lvl="1" indent="-2160000"/>
            <a:r>
              <a:rPr lang="pt-BR" sz="1500" dirty="0"/>
              <a:t>21 - 2º OFÍCIO DE ALAGOINHAS</a:t>
            </a:r>
          </a:p>
          <a:p>
            <a:pPr lvl="1" indent="-2160000"/>
            <a:r>
              <a:rPr lang="pt-BR" sz="1500" dirty="0"/>
              <a:t>22 - BARRA</a:t>
            </a:r>
          </a:p>
        </p:txBody>
      </p:sp>
    </p:spTree>
    <p:extLst>
      <p:ext uri="{BB962C8B-B14F-4D97-AF65-F5344CB8AC3E}">
        <p14:creationId xmlns:p14="http://schemas.microsoft.com/office/powerpoint/2010/main" val="1637528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11" grpId="0" build="p"/>
      <p:bldP spid="11" grpId="1" build="allAtOnce"/>
      <p:bldP spid="12" grpId="0" build="p"/>
      <p:bldP spid="13" grpId="0" build="p"/>
      <p:bldP spid="14" grpId="0" build="p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928F0EF-1447-161A-F421-C0AA24AAF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7" y="83167"/>
            <a:ext cx="4867033" cy="66916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6A7C70-DDFB-7BAE-A664-C27FC7EB1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48" y="122547"/>
            <a:ext cx="4867033" cy="66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9190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7DF71F-3517-2D59-C983-628B5BB42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57868"/>
            <a:ext cx="4890469" cy="67003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F21EAAD-652C-B17F-96EB-6C36B35C4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90" y="78837"/>
            <a:ext cx="4909090" cy="67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9972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95CC98-DF8F-F45B-115C-5EAFB7848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391"/>
            <a:ext cx="4886487" cy="66249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940FA7F-788B-FFCD-F267-7743F64B5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55" y="99391"/>
            <a:ext cx="4879072" cy="66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9291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BC3C998-BE68-CBC0-EF61-2F7254A08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62" y="110656"/>
            <a:ext cx="4853458" cy="65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5658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E440D12-E116-8861-AF6F-B1D6665A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4314" y="-172829"/>
            <a:ext cx="12499252" cy="70308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ACA31A-B0E2-37E2-32CA-B7EC09F9D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99" y="1268818"/>
            <a:ext cx="6608003" cy="7176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BED528-2006-DF0F-D3A6-E5BAFD4FB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486" y="2199389"/>
            <a:ext cx="2052954" cy="4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352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EB1105C-CB59-3623-D8B8-680A3B5341E3}"/>
              </a:ext>
            </a:extLst>
          </p:cNvPr>
          <p:cNvSpPr/>
          <p:nvPr/>
        </p:nvSpPr>
        <p:spPr>
          <a:xfrm>
            <a:off x="-218661" y="2474844"/>
            <a:ext cx="5715525" cy="924339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3199EA49-ED7E-0BB3-A26C-2BA96EE1D43F}"/>
              </a:ext>
            </a:extLst>
          </p:cNvPr>
          <p:cNvSpPr txBox="1">
            <a:spLocks/>
          </p:cNvSpPr>
          <p:nvPr/>
        </p:nvSpPr>
        <p:spPr>
          <a:xfrm>
            <a:off x="738809" y="3477707"/>
            <a:ext cx="5049077" cy="48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rgbClr val="335A6D"/>
                </a:solidFill>
                <a:latin typeface="Arial Black" panose="020B0A04020102020204" pitchFamily="34" charset="0"/>
              </a:rPr>
              <a:t>Jean Mallmann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FA477-AF50-EAD6-3476-AFAEDDB7ADDE}"/>
              </a:ext>
            </a:extLst>
          </p:cNvPr>
          <p:cNvSpPr txBox="1">
            <a:spLocks/>
          </p:cNvSpPr>
          <p:nvPr/>
        </p:nvSpPr>
        <p:spPr>
          <a:xfrm>
            <a:off x="738809" y="3821124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rgbClr val="335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(77) 98888-7902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rgbClr val="335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jkmallmann@gmail.com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9925634-92BF-CCB4-D0CD-EBDC2290EAFB}"/>
              </a:ext>
            </a:extLst>
          </p:cNvPr>
          <p:cNvSpPr txBox="1">
            <a:spLocks/>
          </p:cNvSpPr>
          <p:nvPr/>
        </p:nvSpPr>
        <p:spPr>
          <a:xfrm>
            <a:off x="659482" y="2650793"/>
            <a:ext cx="4876614" cy="68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OBRIGADO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D4170B-FCDE-D0A6-4B11-E9F850940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2" y="5501874"/>
            <a:ext cx="894698" cy="12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271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8EE053DF-CBE3-E913-8179-AFA08BCC8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24" y="889429"/>
            <a:ext cx="7497995" cy="510587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62759"/>
            <a:ext cx="413520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HISTÓRICO</a:t>
            </a:r>
          </a:p>
        </p:txBody>
      </p:sp>
      <p:pic>
        <p:nvPicPr>
          <p:cNvPr id="26" name="Imagem 25" descr="Texto&#10;&#10;Descrição gerada automaticamente">
            <a:extLst>
              <a:ext uri="{FF2B5EF4-FFF2-40B4-BE49-F238E27FC236}">
                <a16:creationId xmlns:a16="http://schemas.microsoft.com/office/drawing/2014/main" id="{8B29F879-6AAC-8819-0683-E8FA36D26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80" y="3105785"/>
            <a:ext cx="3854976" cy="105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879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62759"/>
            <a:ext cx="413520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RECOMENDAÇÕES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F0DCE5-0B6C-FDA8-4432-6B994702C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12" y="1715999"/>
            <a:ext cx="8737857" cy="4396352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BE403B9-C3C4-A385-DEB3-9039616D53E5}"/>
              </a:ext>
            </a:extLst>
          </p:cNvPr>
          <p:cNvSpPr/>
          <p:nvPr/>
        </p:nvSpPr>
        <p:spPr>
          <a:xfrm>
            <a:off x="3192412" y="5138529"/>
            <a:ext cx="8737857" cy="97382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526D99E-28B9-801C-5B68-E7D82B68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00" y="2816158"/>
            <a:ext cx="8230962" cy="208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25AA57-FDCA-5D2C-1D7C-2FEBD8C20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8" y="2273222"/>
            <a:ext cx="2310555" cy="3261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C51449D-04AF-C1F9-D4B5-1967AC4E0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259" y="1376752"/>
            <a:ext cx="5245767" cy="46582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C0176B6D-C001-9E1C-21BA-E8F84BF91854}"/>
                  </a:ext>
                </a:extLst>
              </p14:cNvPr>
              <p14:cNvContentPartPr/>
              <p14:nvPr/>
            </p14:nvContentPartPr>
            <p14:xfrm>
              <a:off x="7584859" y="3432278"/>
              <a:ext cx="2339280" cy="52560"/>
            </p14:xfrm>
          </p:contentPart>
        </mc:Choice>
        <mc:Fallback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C0176B6D-C001-9E1C-21BA-E8F84BF918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53539" y="3369278"/>
                <a:ext cx="2401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6537680A-A2BF-4A1A-E310-E61E3887D284}"/>
                  </a:ext>
                </a:extLst>
              </p14:cNvPr>
              <p14:cNvContentPartPr/>
              <p14:nvPr/>
            </p14:nvContentPartPr>
            <p14:xfrm>
              <a:off x="5101219" y="3696158"/>
              <a:ext cx="1040040" cy="360"/>
            </p14:xfrm>
          </p:contentPart>
        </mc:Choice>
        <mc:Fallback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6537680A-A2BF-4A1A-E310-E61E3887D2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69899" y="3633158"/>
                <a:ext cx="11026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4F489E37-18A5-D2F9-1563-62D06D1DD4E9}"/>
                  </a:ext>
                </a:extLst>
              </p14:cNvPr>
              <p14:cNvContentPartPr/>
              <p14:nvPr/>
            </p14:nvContentPartPr>
            <p14:xfrm>
              <a:off x="6526099" y="3642158"/>
              <a:ext cx="3070800" cy="115200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4F489E37-18A5-D2F9-1563-62D06D1DD4E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94779" y="3579158"/>
                <a:ext cx="31334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BD614EDE-2B5E-FE40-E52C-4C31F75452BA}"/>
                  </a:ext>
                </a:extLst>
              </p14:cNvPr>
              <p14:cNvContentPartPr/>
              <p14:nvPr/>
            </p14:nvContentPartPr>
            <p14:xfrm>
              <a:off x="5091859" y="3956078"/>
              <a:ext cx="4524120" cy="87480"/>
            </p14:xfrm>
          </p:contentPart>
        </mc:Choice>
        <mc:Fallback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BD614EDE-2B5E-FE40-E52C-4C31F75452B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60539" y="3893078"/>
                <a:ext cx="458676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80F941B6-7B0B-5C10-C4CA-67CD0F40C5B1}"/>
                  </a:ext>
                </a:extLst>
              </p14:cNvPr>
              <p14:cNvContentPartPr/>
              <p14:nvPr/>
            </p14:nvContentPartPr>
            <p14:xfrm>
              <a:off x="5063059" y="4175318"/>
              <a:ext cx="2223720" cy="7956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80F941B6-7B0B-5C10-C4CA-67CD0F40C5B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31739" y="4112318"/>
                <a:ext cx="2286360" cy="2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347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62759"/>
            <a:ext cx="413520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RECOMENDAÇÕES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B5FC348-EBA2-D336-963E-C1886248B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07" y="1743404"/>
            <a:ext cx="2112382" cy="285907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B91C33C-5E7A-C09E-52D4-3DEF9DF66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9" y="4851469"/>
            <a:ext cx="2966085" cy="39045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6FE0FC-71CA-0F7C-3400-239895D29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172" y="889429"/>
            <a:ext cx="5753100" cy="86677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35F62BE-6C27-4116-E48E-8F234771B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161" y="2802811"/>
            <a:ext cx="7701280" cy="18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038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62759"/>
            <a:ext cx="4135205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RECOMENDAÇÕES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26FA5F-833C-CBB3-414D-93957CF9F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13" y="1772084"/>
            <a:ext cx="2698501" cy="26723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9FB4D89-C6DA-B0FF-94E6-2ADA508E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13" y="4506508"/>
            <a:ext cx="2698500" cy="9895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41413BB-A877-90E9-5407-AC1B99DE9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86" y="5680271"/>
            <a:ext cx="2997354" cy="2032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D85E85D-18AC-3963-2403-84D7F2E78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540" y="2166341"/>
            <a:ext cx="8591380" cy="286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311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8942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1216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86275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FINALIDADES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1149DF-C6D5-4B7D-6165-AB425E8F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7" y="3508145"/>
            <a:ext cx="1417098" cy="127538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47E4747-85F2-44B3-61C1-4E04D841C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13" y="2049903"/>
            <a:ext cx="7695240" cy="3696733"/>
          </a:xfrm>
          <a:prstGeom prst="rect">
            <a:avLst/>
          </a:prstGeom>
        </p:spPr>
      </p:pic>
      <p:pic>
        <p:nvPicPr>
          <p:cNvPr id="19" name="Espaço Reservado para Conteúdo 4">
            <a:extLst>
              <a:ext uri="{FF2B5EF4-FFF2-40B4-BE49-F238E27FC236}">
                <a16:creationId xmlns:a16="http://schemas.microsoft.com/office/drawing/2014/main" id="{C36F59D0-1949-82CA-089A-F25880AE1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413" y="1458451"/>
            <a:ext cx="7695239" cy="466868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3E0451B-F6EF-EF3D-601D-71F180276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70" y="1505550"/>
            <a:ext cx="6534978" cy="457448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95D8CB1-7D43-C45E-89D2-3F7485193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65" y="2097002"/>
            <a:ext cx="4342451" cy="369673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7685BEC-CF69-3A6A-1E4E-FF3ABC3E9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1" y="2049903"/>
            <a:ext cx="4256017" cy="369673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39A492-B25B-CD2F-6171-65F52F9832B7}"/>
              </a:ext>
            </a:extLst>
          </p:cNvPr>
          <p:cNvSpPr txBox="1"/>
          <p:nvPr/>
        </p:nvSpPr>
        <p:spPr>
          <a:xfrm>
            <a:off x="-60960" y="1743404"/>
            <a:ext cx="3383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5A6D"/>
                </a:solidFill>
                <a:latin typeface="Arial Black" panose="020B0A04020102020204" pitchFamily="34" charset="0"/>
              </a:rPr>
              <a:t>Mosaico dos imóveis georreferenciados</a:t>
            </a:r>
          </a:p>
        </p:txBody>
      </p:sp>
    </p:spTree>
    <p:extLst>
      <p:ext uri="{BB962C8B-B14F-4D97-AF65-F5344CB8AC3E}">
        <p14:creationId xmlns:p14="http://schemas.microsoft.com/office/powerpoint/2010/main" val="124179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1830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200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75099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FINALIDADES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39A492-B25B-CD2F-6171-65F52F9832B7}"/>
              </a:ext>
            </a:extLst>
          </p:cNvPr>
          <p:cNvSpPr txBox="1"/>
          <p:nvPr/>
        </p:nvSpPr>
        <p:spPr>
          <a:xfrm>
            <a:off x="-60960" y="1743404"/>
            <a:ext cx="338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5A6D"/>
                </a:solidFill>
                <a:latin typeface="Arial Black" panose="020B0A04020102020204" pitchFamily="34" charset="0"/>
              </a:rPr>
              <a:t>Saneamento dos registros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D4DE4C-944D-7311-A880-5E579683B695}"/>
              </a:ext>
            </a:extLst>
          </p:cNvPr>
          <p:cNvSpPr txBox="1"/>
          <p:nvPr/>
        </p:nvSpPr>
        <p:spPr>
          <a:xfrm>
            <a:off x="8679048" y="781478"/>
            <a:ext cx="322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Restaurações e suprimentos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591CC68-065B-0C02-2E9A-2B8FD0582AA9}"/>
              </a:ext>
            </a:extLst>
          </p:cNvPr>
          <p:cNvSpPr txBox="1"/>
          <p:nvPr/>
        </p:nvSpPr>
        <p:spPr>
          <a:xfrm>
            <a:off x="9740239" y="2433818"/>
            <a:ext cx="229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Duplicidade de matrículas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97797E3-EA12-3BDB-4C39-F57D01DED27A}"/>
              </a:ext>
            </a:extLst>
          </p:cNvPr>
          <p:cNvSpPr txBox="1"/>
          <p:nvPr/>
        </p:nvSpPr>
        <p:spPr>
          <a:xfrm>
            <a:off x="3634445" y="3191450"/>
            <a:ext cx="252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Sobreposição de área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23EF359-E572-4A86-932E-528AF270AC6C}"/>
              </a:ext>
            </a:extLst>
          </p:cNvPr>
          <p:cNvSpPr txBox="1"/>
          <p:nvPr/>
        </p:nvSpPr>
        <p:spPr>
          <a:xfrm>
            <a:off x="9452149" y="4730507"/>
            <a:ext cx="245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Imóveis fora da circunscrição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70AB729-8917-3A70-7017-A25432B0FEF5}"/>
              </a:ext>
            </a:extLst>
          </p:cNvPr>
          <p:cNvSpPr txBox="1"/>
          <p:nvPr/>
        </p:nvSpPr>
        <p:spPr>
          <a:xfrm>
            <a:off x="3643375" y="4958080"/>
            <a:ext cx="237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Erro na descrição georreferenciada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8F45C345-BB3F-43C6-37A1-6EF64804E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34" y="293007"/>
            <a:ext cx="1320666" cy="132066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FD7DA51-A0FD-C17E-A9ED-C84FC4E37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42" y="2036161"/>
            <a:ext cx="1341261" cy="1341261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A7DE869-10B6-4DC6-FFBC-2ACDDDBE2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54" y="2036162"/>
            <a:ext cx="1341261" cy="134126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54F7D89-EB14-A184-655E-FAFCCCC62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2" y="2787761"/>
            <a:ext cx="2117382" cy="131792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127E719-3971-3EA5-5987-DDB29B900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843" y="4209523"/>
            <a:ext cx="2086848" cy="164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088FB2B-A678-1B6E-2591-F2F611F2A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9" y="4265401"/>
            <a:ext cx="3052412" cy="16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4FC5CB4-FE9E-5A6E-80ED-E4D47DD1ABBD}"/>
              </a:ext>
            </a:extLst>
          </p:cNvPr>
          <p:cNvSpPr/>
          <p:nvPr/>
        </p:nvSpPr>
        <p:spPr>
          <a:xfrm>
            <a:off x="-859876" y="818309"/>
            <a:ext cx="4995081" cy="68633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DD5F07-4F04-210C-62F4-0B15E8D4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68" y="20034"/>
            <a:ext cx="1956712" cy="8043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533486-85AE-FDA8-C18A-78562B07DD71}"/>
              </a:ext>
            </a:extLst>
          </p:cNvPr>
          <p:cNvSpPr txBox="1">
            <a:spLocks/>
          </p:cNvSpPr>
          <p:nvPr/>
        </p:nvSpPr>
        <p:spPr>
          <a:xfrm>
            <a:off x="0" y="750999"/>
            <a:ext cx="3383281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FINALIDADES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D39A492-B25B-CD2F-6171-65F52F9832B7}"/>
              </a:ext>
            </a:extLst>
          </p:cNvPr>
          <p:cNvSpPr txBox="1"/>
          <p:nvPr/>
        </p:nvSpPr>
        <p:spPr>
          <a:xfrm>
            <a:off x="-60960" y="1743404"/>
            <a:ext cx="338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335A6D"/>
                </a:solidFill>
                <a:latin typeface="Arial Black" panose="020B0A04020102020204" pitchFamily="34" charset="0"/>
              </a:rPr>
              <a:t>Estatísticas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942793A-E6BF-7044-D5F3-E00E229F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1" y="1697778"/>
            <a:ext cx="8848289" cy="11246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FC74614-50B3-F49F-5BC4-E1119CE62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20" y="2980891"/>
            <a:ext cx="8848289" cy="117017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B36AE0F-300F-8B66-48E8-D64996206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920" y="4365896"/>
            <a:ext cx="8848288" cy="78139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898A3CD-B8B8-3E2B-87C6-E1BA4DE47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920" y="5455056"/>
            <a:ext cx="8848289" cy="100661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F28BD2B-0BCA-62F8-2593-C9CAD1150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" y="2980891"/>
            <a:ext cx="2876230" cy="21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15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5448D5D481C74885CBF0231414BD72" ma:contentTypeVersion="17" ma:contentTypeDescription="Crie um novo documento." ma:contentTypeScope="" ma:versionID="bccb3f4d9125aefe5198cf150fe96a2d">
  <xsd:schema xmlns:xsd="http://www.w3.org/2001/XMLSchema" xmlns:xs="http://www.w3.org/2001/XMLSchema" xmlns:p="http://schemas.microsoft.com/office/2006/metadata/properties" xmlns:ns2="2805b1ce-218a-4c7e-a4f2-d1f9eec0167f" xmlns:ns3="a896c254-05de-4cc1-aa16-6565a40f7891" targetNamespace="http://schemas.microsoft.com/office/2006/metadata/properties" ma:root="true" ma:fieldsID="40a372d2d100ffad795d716c27db3867" ns2:_="" ns3:_="">
    <xsd:import namespace="2805b1ce-218a-4c7e-a4f2-d1f9eec0167f"/>
    <xsd:import namespace="a896c254-05de-4cc1-aa16-6565a40f7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b1ce-218a-4c7e-a4f2-d1f9eec0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73564c95-64bc-4e64-82a7-b20e4337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6c254-05de-4cc1-aa16-6565a40f7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9f0758-4ab1-46de-b09d-ec979f27ec2f}" ma:internalName="TaxCatchAll" ma:showField="CatchAllData" ma:web="a896c254-05de-4cc1-aa16-6565a40f7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FB8274-1182-4851-8F25-D660CD162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b1ce-218a-4c7e-a4f2-d1f9eec0167f"/>
    <ds:schemaRef ds:uri="a896c254-05de-4cc1-aa16-6565a40f7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239AD1-242C-44D0-ABAD-5EDFC1AB10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462</Words>
  <Application>Microsoft Office PowerPoint</Application>
  <PresentationFormat>Widescreen</PresentationFormat>
  <Paragraphs>138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Helvetica Neue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REBECA  ZOCRATTO</dc:creator>
  <cp:lastModifiedBy>Jean Mallmann</cp:lastModifiedBy>
  <cp:revision>1</cp:revision>
  <dcterms:created xsi:type="dcterms:W3CDTF">2023-08-24T17:53:21Z</dcterms:created>
  <dcterms:modified xsi:type="dcterms:W3CDTF">2023-10-11T14:21:31Z</dcterms:modified>
</cp:coreProperties>
</file>