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660" r:id="rId1"/>
    <p:sldMasterId id="2147483687" r:id="rId2"/>
  </p:sldMasterIdLst>
  <p:notesMasterIdLst>
    <p:notesMasterId r:id="rId51"/>
  </p:notesMasterIdLst>
  <p:sldIdLst>
    <p:sldId id="256" r:id="rId3"/>
    <p:sldId id="269" r:id="rId4"/>
    <p:sldId id="1301" r:id="rId5"/>
    <p:sldId id="1170" r:id="rId6"/>
    <p:sldId id="1275" r:id="rId7"/>
    <p:sldId id="1309" r:id="rId8"/>
    <p:sldId id="1308" r:id="rId9"/>
    <p:sldId id="1304" r:id="rId10"/>
    <p:sldId id="880" r:id="rId11"/>
    <p:sldId id="542" r:id="rId12"/>
    <p:sldId id="1311" r:id="rId13"/>
    <p:sldId id="1318" r:id="rId14"/>
    <p:sldId id="260" r:id="rId15"/>
    <p:sldId id="891" r:id="rId16"/>
    <p:sldId id="1296" r:id="rId17"/>
    <p:sldId id="527" r:id="rId18"/>
    <p:sldId id="1298" r:id="rId19"/>
    <p:sldId id="486" r:id="rId20"/>
    <p:sldId id="565" r:id="rId21"/>
    <p:sldId id="1313" r:id="rId22"/>
    <p:sldId id="1314" r:id="rId23"/>
    <p:sldId id="264" r:id="rId24"/>
    <p:sldId id="258" r:id="rId25"/>
    <p:sldId id="1320" r:id="rId26"/>
    <p:sldId id="1202" r:id="rId27"/>
    <p:sldId id="1315" r:id="rId28"/>
    <p:sldId id="1316" r:id="rId29"/>
    <p:sldId id="1204" r:id="rId30"/>
    <p:sldId id="1299" r:id="rId31"/>
    <p:sldId id="282" r:id="rId32"/>
    <p:sldId id="435" r:id="rId33"/>
    <p:sldId id="1319" r:id="rId34"/>
    <p:sldId id="1203" r:id="rId35"/>
    <p:sldId id="1297" r:id="rId36"/>
    <p:sldId id="1322" r:id="rId37"/>
    <p:sldId id="257" r:id="rId38"/>
    <p:sldId id="889" r:id="rId39"/>
    <p:sldId id="1312" r:id="rId40"/>
    <p:sldId id="887" r:id="rId41"/>
    <p:sldId id="1307" r:id="rId42"/>
    <p:sldId id="290" r:id="rId43"/>
    <p:sldId id="302" r:id="rId44"/>
    <p:sldId id="277" r:id="rId45"/>
    <p:sldId id="570" r:id="rId46"/>
    <p:sldId id="1191" r:id="rId47"/>
    <p:sldId id="376" r:id="rId48"/>
    <p:sldId id="503" r:id="rId49"/>
    <p:sldId id="1317"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initials="J" lastIdx="1" clrIdx="0">
    <p:extLst>
      <p:ext uri="{19B8F6BF-5375-455C-9EA6-DF929625EA0E}">
        <p15:presenceInfo xmlns:p15="http://schemas.microsoft.com/office/powerpoint/2012/main" userId="Jackson" providerId="None"/>
      </p:ext>
    </p:extLst>
  </p:cmAuthor>
  <p:cmAuthor id="2" name="PC" initials="P" lastIdx="1" clrIdx="1">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autoAdjust="0"/>
    <p:restoredTop sz="96323" autoAdjust="0"/>
  </p:normalViewPr>
  <p:slideViewPr>
    <p:cSldViewPr snapToGrid="0">
      <p:cViewPr>
        <p:scale>
          <a:sx n="75" d="100"/>
          <a:sy n="75" d="100"/>
        </p:scale>
        <p:origin x="156" y="-510"/>
      </p:cViewPr>
      <p:guideLst/>
    </p:cSldViewPr>
  </p:slideViewPr>
  <p:outlineViewPr>
    <p:cViewPr>
      <p:scale>
        <a:sx n="33" d="100"/>
        <a:sy n="33" d="100"/>
      </p:scale>
      <p:origin x="0" y="-20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4-25T10:51:52.749"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C2E3B-73C5-413E-815D-E2C92CF4A9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2834633B-A301-40D8-9C32-14964932FA1C}">
      <dgm:prSet/>
      <dgm:spPr/>
      <dgm:t>
        <a:bodyPr/>
        <a:lstStyle/>
        <a:p>
          <a:r>
            <a:rPr lang="pt-BR" b="1" i="0"/>
            <a:t>MOTIVAÇÃO PARA ESTE ESTUDO - INQUIETUDES;  </a:t>
          </a:r>
          <a:endParaRPr lang="pt-BR"/>
        </a:p>
      </dgm:t>
    </dgm:pt>
    <dgm:pt modelId="{3FC5C271-4C2B-46E9-A590-596D94101484}" type="parTrans" cxnId="{D35D1A9C-CC6D-499D-8E1A-0AD6D1E4D5B4}">
      <dgm:prSet/>
      <dgm:spPr/>
      <dgm:t>
        <a:bodyPr/>
        <a:lstStyle/>
        <a:p>
          <a:endParaRPr lang="pt-BR"/>
        </a:p>
      </dgm:t>
    </dgm:pt>
    <dgm:pt modelId="{541908DA-B8F5-42F9-84F3-52477243C9EF}" type="sibTrans" cxnId="{D35D1A9C-CC6D-499D-8E1A-0AD6D1E4D5B4}">
      <dgm:prSet/>
      <dgm:spPr/>
      <dgm:t>
        <a:bodyPr/>
        <a:lstStyle/>
        <a:p>
          <a:endParaRPr lang="pt-BR"/>
        </a:p>
      </dgm:t>
    </dgm:pt>
    <dgm:pt modelId="{5E131673-BC8F-4F57-9AC8-11D96175DD94}">
      <dgm:prSet/>
      <dgm:spPr/>
      <dgm:t>
        <a:bodyPr/>
        <a:lstStyle/>
        <a:p>
          <a:r>
            <a:rPr lang="pt-BR" b="1" i="0"/>
            <a:t>PROJETO: MEU MUNICÍPIO- A LUZ DO REGISTRO DE IMÓVEIS</a:t>
          </a:r>
          <a:endParaRPr lang="pt-BR"/>
        </a:p>
      </dgm:t>
    </dgm:pt>
    <dgm:pt modelId="{3F8AC6C7-1C05-4EF4-839F-2E8BFEED4C2A}" type="parTrans" cxnId="{B69F5BA2-F549-43B1-8ECA-FA1412C49348}">
      <dgm:prSet/>
      <dgm:spPr/>
      <dgm:t>
        <a:bodyPr/>
        <a:lstStyle/>
        <a:p>
          <a:endParaRPr lang="pt-BR"/>
        </a:p>
      </dgm:t>
    </dgm:pt>
    <dgm:pt modelId="{79B84E90-56F5-4C98-8C41-97CD55C79812}" type="sibTrans" cxnId="{B69F5BA2-F549-43B1-8ECA-FA1412C49348}">
      <dgm:prSet/>
      <dgm:spPr/>
      <dgm:t>
        <a:bodyPr/>
        <a:lstStyle/>
        <a:p>
          <a:endParaRPr lang="pt-BR"/>
        </a:p>
      </dgm:t>
    </dgm:pt>
    <dgm:pt modelId="{53B1DFF7-9710-425A-BF2F-B3982A883A73}">
      <dgm:prSet/>
      <dgm:spPr/>
      <dgm:t>
        <a:bodyPr/>
        <a:lstStyle/>
        <a:p>
          <a:r>
            <a:rPr lang="pt-BR" b="1" i="0"/>
            <a:t>AÇÕES: IRIB/ANOREG-MT/CGJ/ INCRA/RFB/UNICAMP; </a:t>
          </a:r>
          <a:endParaRPr lang="pt-BR"/>
        </a:p>
      </dgm:t>
    </dgm:pt>
    <dgm:pt modelId="{BA98D251-62E9-40DB-81F8-26D7B9682ADA}" type="parTrans" cxnId="{47379430-12D5-4CF0-8327-66A9FECF5E81}">
      <dgm:prSet/>
      <dgm:spPr/>
      <dgm:t>
        <a:bodyPr/>
        <a:lstStyle/>
        <a:p>
          <a:endParaRPr lang="pt-BR"/>
        </a:p>
      </dgm:t>
    </dgm:pt>
    <dgm:pt modelId="{5A153C9C-06E4-4D8F-B992-6B2CB3615AFB}" type="sibTrans" cxnId="{47379430-12D5-4CF0-8327-66A9FECF5E81}">
      <dgm:prSet/>
      <dgm:spPr/>
      <dgm:t>
        <a:bodyPr/>
        <a:lstStyle/>
        <a:p>
          <a:endParaRPr lang="pt-BR"/>
        </a:p>
      </dgm:t>
    </dgm:pt>
    <dgm:pt modelId="{BB5760D4-BAC4-4B32-80AF-4EBF72C21BDC}">
      <dgm:prSet/>
      <dgm:spPr/>
      <dgm:t>
        <a:bodyPr/>
        <a:lstStyle/>
        <a:p>
          <a:r>
            <a:rPr lang="pt-BR" b="1" i="0"/>
            <a:t>CÂMARA SETORIAL TEMÁTICA NA ASSEMBLEIA LEGISLATIVA DO ESTADO DE MT </a:t>
          </a:r>
          <a:endParaRPr lang="pt-BR"/>
        </a:p>
      </dgm:t>
    </dgm:pt>
    <dgm:pt modelId="{76278806-5334-42A4-9D66-9D8CE432BB88}" type="parTrans" cxnId="{A34D434D-7931-47BB-94B7-846F59E2823A}">
      <dgm:prSet/>
      <dgm:spPr/>
      <dgm:t>
        <a:bodyPr/>
        <a:lstStyle/>
        <a:p>
          <a:endParaRPr lang="pt-BR"/>
        </a:p>
      </dgm:t>
    </dgm:pt>
    <dgm:pt modelId="{2053EFF4-3680-45E8-8010-EAAB7D6E2B3E}" type="sibTrans" cxnId="{A34D434D-7931-47BB-94B7-846F59E2823A}">
      <dgm:prSet/>
      <dgm:spPr/>
      <dgm:t>
        <a:bodyPr/>
        <a:lstStyle/>
        <a:p>
          <a:endParaRPr lang="pt-BR"/>
        </a:p>
      </dgm:t>
    </dgm:pt>
    <dgm:pt modelId="{9E1EC0C7-C953-4426-B005-83DA689BF3C5}">
      <dgm:prSet/>
      <dgm:spPr/>
      <dgm:t>
        <a:bodyPr/>
        <a:lstStyle/>
        <a:p>
          <a:r>
            <a:rPr lang="pt-BR" b="1" i="0"/>
            <a:t>LABORATÓRIO DE INOVAÇÃO E INTELIGÊNCIA E OBJETIVOS DE DESENVOLVIMENTO SUSTENTÁVEL LIODS-</a:t>
          </a:r>
          <a:endParaRPr lang="pt-BR"/>
        </a:p>
      </dgm:t>
    </dgm:pt>
    <dgm:pt modelId="{A8FA2B56-F4E8-496E-8949-7190198B548B}" type="parTrans" cxnId="{6A4A67F6-8BCB-45D9-BB92-F8B539D717F7}">
      <dgm:prSet/>
      <dgm:spPr/>
      <dgm:t>
        <a:bodyPr/>
        <a:lstStyle/>
        <a:p>
          <a:endParaRPr lang="pt-BR"/>
        </a:p>
      </dgm:t>
    </dgm:pt>
    <dgm:pt modelId="{2CCC2605-112F-45C0-BD03-6A45D0739263}" type="sibTrans" cxnId="{6A4A67F6-8BCB-45D9-BB92-F8B539D717F7}">
      <dgm:prSet/>
      <dgm:spPr/>
      <dgm:t>
        <a:bodyPr/>
        <a:lstStyle/>
        <a:p>
          <a:endParaRPr lang="pt-BR"/>
        </a:p>
      </dgm:t>
    </dgm:pt>
    <dgm:pt modelId="{CC4465FE-7B98-49EC-9AEC-5BE247198B94}">
      <dgm:prSet/>
      <dgm:spPr/>
      <dgm:t>
        <a:bodyPr/>
        <a:lstStyle/>
        <a:p>
          <a:r>
            <a:rPr lang="pt-BR" b="1" i="0" dirty="0"/>
            <a:t>SINTER/SEGURANÇA JURÍDICA - CADASTRO</a:t>
          </a:r>
          <a:endParaRPr lang="pt-BR" dirty="0"/>
        </a:p>
      </dgm:t>
    </dgm:pt>
    <dgm:pt modelId="{2BC1A6E1-21F7-4762-BE83-3D4370BCFACF}" type="parTrans" cxnId="{7A99D6C4-3447-4E3C-A34A-B063F325358A}">
      <dgm:prSet/>
      <dgm:spPr/>
      <dgm:t>
        <a:bodyPr/>
        <a:lstStyle/>
        <a:p>
          <a:endParaRPr lang="pt-BR"/>
        </a:p>
      </dgm:t>
    </dgm:pt>
    <dgm:pt modelId="{F3BABCB0-9CDB-4AB9-80CD-77A419791046}" type="sibTrans" cxnId="{7A99D6C4-3447-4E3C-A34A-B063F325358A}">
      <dgm:prSet/>
      <dgm:spPr/>
      <dgm:t>
        <a:bodyPr/>
        <a:lstStyle/>
        <a:p>
          <a:endParaRPr lang="pt-BR"/>
        </a:p>
      </dgm:t>
    </dgm:pt>
    <dgm:pt modelId="{E9596FA0-24E1-41C3-A1F2-6001BFFA3BAE}">
      <dgm:prSet/>
      <dgm:spPr/>
      <dgm:t>
        <a:bodyPr/>
        <a:lstStyle/>
        <a:p>
          <a:r>
            <a:rPr lang="pt-BR" b="1" i="0"/>
            <a:t>REDE – ESPECIALISTAS - FUNDAÇÃO CEDDET – MADRID - COORDENAÇÃO CADASTRO E REGISTRO. </a:t>
          </a:r>
          <a:endParaRPr lang="pt-BR"/>
        </a:p>
      </dgm:t>
    </dgm:pt>
    <dgm:pt modelId="{F486C6FC-77FA-4EA9-9B4C-AADBB15F85E3}" type="parTrans" cxnId="{25B78F02-1EF2-4E58-BC51-A1C2029B4114}">
      <dgm:prSet/>
      <dgm:spPr/>
      <dgm:t>
        <a:bodyPr/>
        <a:lstStyle/>
        <a:p>
          <a:endParaRPr lang="pt-BR"/>
        </a:p>
      </dgm:t>
    </dgm:pt>
    <dgm:pt modelId="{D6E5D449-F8BC-49E3-8754-3768DA216330}" type="sibTrans" cxnId="{25B78F02-1EF2-4E58-BC51-A1C2029B4114}">
      <dgm:prSet/>
      <dgm:spPr/>
      <dgm:t>
        <a:bodyPr/>
        <a:lstStyle/>
        <a:p>
          <a:endParaRPr lang="pt-BR"/>
        </a:p>
      </dgm:t>
    </dgm:pt>
    <dgm:pt modelId="{77C458C6-407A-415D-A1BD-9859AF6354B8}">
      <dgm:prSet/>
      <dgm:spPr/>
      <dgm:t>
        <a:bodyPr/>
        <a:lstStyle/>
        <a:p>
          <a:r>
            <a:rPr lang="pt-BR" b="1" i="0" dirty="0"/>
            <a:t>REGISTRO DE IMÓVEL DO BRASIL </a:t>
          </a:r>
          <a:endParaRPr lang="pt-BR" dirty="0"/>
        </a:p>
      </dgm:t>
    </dgm:pt>
    <dgm:pt modelId="{5D7E8DFF-236D-44D6-AEA7-7136A4048AE3}" type="parTrans" cxnId="{C27B96AA-54F4-4138-A8C5-DA7A9DC57FB5}">
      <dgm:prSet/>
      <dgm:spPr/>
      <dgm:t>
        <a:bodyPr/>
        <a:lstStyle/>
        <a:p>
          <a:endParaRPr lang="pt-BR"/>
        </a:p>
      </dgm:t>
    </dgm:pt>
    <dgm:pt modelId="{C164215D-9F53-4BF0-8FF9-302E18E92331}" type="sibTrans" cxnId="{C27B96AA-54F4-4138-A8C5-DA7A9DC57FB5}">
      <dgm:prSet/>
      <dgm:spPr/>
      <dgm:t>
        <a:bodyPr/>
        <a:lstStyle/>
        <a:p>
          <a:endParaRPr lang="pt-BR"/>
        </a:p>
      </dgm:t>
    </dgm:pt>
    <dgm:pt modelId="{689B5928-C40F-45DA-8612-B50F3DC0C949}" type="pres">
      <dgm:prSet presAssocID="{8BBC2E3B-73C5-413E-815D-E2C92CF4A9D9}" presName="linear" presStyleCnt="0">
        <dgm:presLayoutVars>
          <dgm:animLvl val="lvl"/>
          <dgm:resizeHandles val="exact"/>
        </dgm:presLayoutVars>
      </dgm:prSet>
      <dgm:spPr/>
    </dgm:pt>
    <dgm:pt modelId="{6F24911D-B137-4CB0-B194-EC5A1A805CC2}" type="pres">
      <dgm:prSet presAssocID="{2834633B-A301-40D8-9C32-14964932FA1C}" presName="parentText" presStyleLbl="node1" presStyleIdx="0" presStyleCnt="8">
        <dgm:presLayoutVars>
          <dgm:chMax val="0"/>
          <dgm:bulletEnabled val="1"/>
        </dgm:presLayoutVars>
      </dgm:prSet>
      <dgm:spPr/>
    </dgm:pt>
    <dgm:pt modelId="{5F90F425-52D4-4277-B2C8-B1597B078752}" type="pres">
      <dgm:prSet presAssocID="{541908DA-B8F5-42F9-84F3-52477243C9EF}" presName="spacer" presStyleCnt="0"/>
      <dgm:spPr/>
    </dgm:pt>
    <dgm:pt modelId="{1B04711D-210D-41B8-9866-0DC783E17A56}" type="pres">
      <dgm:prSet presAssocID="{5E131673-BC8F-4F57-9AC8-11D96175DD94}" presName="parentText" presStyleLbl="node1" presStyleIdx="1" presStyleCnt="8">
        <dgm:presLayoutVars>
          <dgm:chMax val="0"/>
          <dgm:bulletEnabled val="1"/>
        </dgm:presLayoutVars>
      </dgm:prSet>
      <dgm:spPr/>
    </dgm:pt>
    <dgm:pt modelId="{2828B23F-32C1-471F-9E66-EA994CBCCC82}" type="pres">
      <dgm:prSet presAssocID="{79B84E90-56F5-4C98-8C41-97CD55C79812}" presName="spacer" presStyleCnt="0"/>
      <dgm:spPr/>
    </dgm:pt>
    <dgm:pt modelId="{07E455BE-C1A3-449C-8044-F3D94B80354C}" type="pres">
      <dgm:prSet presAssocID="{53B1DFF7-9710-425A-BF2F-B3982A883A73}" presName="parentText" presStyleLbl="node1" presStyleIdx="2" presStyleCnt="8">
        <dgm:presLayoutVars>
          <dgm:chMax val="0"/>
          <dgm:bulletEnabled val="1"/>
        </dgm:presLayoutVars>
      </dgm:prSet>
      <dgm:spPr/>
    </dgm:pt>
    <dgm:pt modelId="{CFD2572C-9E1C-4C54-AC43-97D5ACED9772}" type="pres">
      <dgm:prSet presAssocID="{5A153C9C-06E4-4D8F-B992-6B2CB3615AFB}" presName="spacer" presStyleCnt="0"/>
      <dgm:spPr/>
    </dgm:pt>
    <dgm:pt modelId="{BF2D90C7-CADE-4FCD-AD06-892EC8A4ED32}" type="pres">
      <dgm:prSet presAssocID="{BB5760D4-BAC4-4B32-80AF-4EBF72C21BDC}" presName="parentText" presStyleLbl="node1" presStyleIdx="3" presStyleCnt="8">
        <dgm:presLayoutVars>
          <dgm:chMax val="0"/>
          <dgm:bulletEnabled val="1"/>
        </dgm:presLayoutVars>
      </dgm:prSet>
      <dgm:spPr/>
    </dgm:pt>
    <dgm:pt modelId="{658367C7-DC59-449A-9D8B-76DE84C4C7FC}" type="pres">
      <dgm:prSet presAssocID="{2053EFF4-3680-45E8-8010-EAAB7D6E2B3E}" presName="spacer" presStyleCnt="0"/>
      <dgm:spPr/>
    </dgm:pt>
    <dgm:pt modelId="{629C7746-2C1D-478B-8FBE-954ED66A67E1}" type="pres">
      <dgm:prSet presAssocID="{9E1EC0C7-C953-4426-B005-83DA689BF3C5}" presName="parentText" presStyleLbl="node1" presStyleIdx="4" presStyleCnt="8">
        <dgm:presLayoutVars>
          <dgm:chMax val="0"/>
          <dgm:bulletEnabled val="1"/>
        </dgm:presLayoutVars>
      </dgm:prSet>
      <dgm:spPr/>
    </dgm:pt>
    <dgm:pt modelId="{BAE57459-E2DA-462B-98C2-4323449CCEBB}" type="pres">
      <dgm:prSet presAssocID="{2CCC2605-112F-45C0-BD03-6A45D0739263}" presName="spacer" presStyleCnt="0"/>
      <dgm:spPr/>
    </dgm:pt>
    <dgm:pt modelId="{50D2891B-E78F-4E92-BD8F-5118C4F7D6D1}" type="pres">
      <dgm:prSet presAssocID="{CC4465FE-7B98-49EC-9AEC-5BE247198B94}" presName="parentText" presStyleLbl="node1" presStyleIdx="5" presStyleCnt="8">
        <dgm:presLayoutVars>
          <dgm:chMax val="0"/>
          <dgm:bulletEnabled val="1"/>
        </dgm:presLayoutVars>
      </dgm:prSet>
      <dgm:spPr/>
    </dgm:pt>
    <dgm:pt modelId="{00B84F56-9300-4117-820E-D0FC4CD49380}" type="pres">
      <dgm:prSet presAssocID="{F3BABCB0-9CDB-4AB9-80CD-77A419791046}" presName="spacer" presStyleCnt="0"/>
      <dgm:spPr/>
    </dgm:pt>
    <dgm:pt modelId="{913A9F5F-058E-4823-B02F-28045607595A}" type="pres">
      <dgm:prSet presAssocID="{E9596FA0-24E1-41C3-A1F2-6001BFFA3BAE}" presName="parentText" presStyleLbl="node1" presStyleIdx="6" presStyleCnt="8">
        <dgm:presLayoutVars>
          <dgm:chMax val="0"/>
          <dgm:bulletEnabled val="1"/>
        </dgm:presLayoutVars>
      </dgm:prSet>
      <dgm:spPr/>
    </dgm:pt>
    <dgm:pt modelId="{8AB6C22C-1163-49E1-850E-E3C410AC3504}" type="pres">
      <dgm:prSet presAssocID="{D6E5D449-F8BC-49E3-8754-3768DA216330}" presName="spacer" presStyleCnt="0"/>
      <dgm:spPr/>
    </dgm:pt>
    <dgm:pt modelId="{A1FC50A5-B21C-4773-89CE-DB574B4C3C8A}" type="pres">
      <dgm:prSet presAssocID="{77C458C6-407A-415D-A1BD-9859AF6354B8}" presName="parentText" presStyleLbl="node1" presStyleIdx="7" presStyleCnt="8">
        <dgm:presLayoutVars>
          <dgm:chMax val="0"/>
          <dgm:bulletEnabled val="1"/>
        </dgm:presLayoutVars>
      </dgm:prSet>
      <dgm:spPr/>
    </dgm:pt>
  </dgm:ptLst>
  <dgm:cxnLst>
    <dgm:cxn modelId="{25B78F02-1EF2-4E58-BC51-A1C2029B4114}" srcId="{8BBC2E3B-73C5-413E-815D-E2C92CF4A9D9}" destId="{E9596FA0-24E1-41C3-A1F2-6001BFFA3BAE}" srcOrd="6" destOrd="0" parTransId="{F486C6FC-77FA-4EA9-9B4C-AADBB15F85E3}" sibTransId="{D6E5D449-F8BC-49E3-8754-3768DA216330}"/>
    <dgm:cxn modelId="{4DDFBE23-AE65-4B69-909E-1827031D4F19}" type="presOf" srcId="{77C458C6-407A-415D-A1BD-9859AF6354B8}" destId="{A1FC50A5-B21C-4773-89CE-DB574B4C3C8A}" srcOrd="0" destOrd="0" presId="urn:microsoft.com/office/officeart/2005/8/layout/vList2"/>
    <dgm:cxn modelId="{47379430-12D5-4CF0-8327-66A9FECF5E81}" srcId="{8BBC2E3B-73C5-413E-815D-E2C92CF4A9D9}" destId="{53B1DFF7-9710-425A-BF2F-B3982A883A73}" srcOrd="2" destOrd="0" parTransId="{BA98D251-62E9-40DB-81F8-26D7B9682ADA}" sibTransId="{5A153C9C-06E4-4D8F-B992-6B2CB3615AFB}"/>
    <dgm:cxn modelId="{614BBE60-43B5-45FC-90D4-6267A2E8AF15}" type="presOf" srcId="{BB5760D4-BAC4-4B32-80AF-4EBF72C21BDC}" destId="{BF2D90C7-CADE-4FCD-AD06-892EC8A4ED32}" srcOrd="0" destOrd="0" presId="urn:microsoft.com/office/officeart/2005/8/layout/vList2"/>
    <dgm:cxn modelId="{F65F0B43-5971-4D4B-A554-725D167D4FFE}" type="presOf" srcId="{9E1EC0C7-C953-4426-B005-83DA689BF3C5}" destId="{629C7746-2C1D-478B-8FBE-954ED66A67E1}" srcOrd="0" destOrd="0" presId="urn:microsoft.com/office/officeart/2005/8/layout/vList2"/>
    <dgm:cxn modelId="{A34D434D-7931-47BB-94B7-846F59E2823A}" srcId="{8BBC2E3B-73C5-413E-815D-E2C92CF4A9D9}" destId="{BB5760D4-BAC4-4B32-80AF-4EBF72C21BDC}" srcOrd="3" destOrd="0" parTransId="{76278806-5334-42A4-9D66-9D8CE432BB88}" sibTransId="{2053EFF4-3680-45E8-8010-EAAB7D6E2B3E}"/>
    <dgm:cxn modelId="{2C995273-E3CD-4C5D-8AA2-1F4D23423888}" type="presOf" srcId="{CC4465FE-7B98-49EC-9AEC-5BE247198B94}" destId="{50D2891B-E78F-4E92-BD8F-5118C4F7D6D1}" srcOrd="0" destOrd="0" presId="urn:microsoft.com/office/officeart/2005/8/layout/vList2"/>
    <dgm:cxn modelId="{7BE5DF79-BE87-4843-9140-AEF38B730AFF}" type="presOf" srcId="{53B1DFF7-9710-425A-BF2F-B3982A883A73}" destId="{07E455BE-C1A3-449C-8044-F3D94B80354C}" srcOrd="0" destOrd="0" presId="urn:microsoft.com/office/officeart/2005/8/layout/vList2"/>
    <dgm:cxn modelId="{AE62135A-33DE-4441-8E31-C2657A6BE279}" type="presOf" srcId="{5E131673-BC8F-4F57-9AC8-11D96175DD94}" destId="{1B04711D-210D-41B8-9866-0DC783E17A56}" srcOrd="0" destOrd="0" presId="urn:microsoft.com/office/officeart/2005/8/layout/vList2"/>
    <dgm:cxn modelId="{D35D1A9C-CC6D-499D-8E1A-0AD6D1E4D5B4}" srcId="{8BBC2E3B-73C5-413E-815D-E2C92CF4A9D9}" destId="{2834633B-A301-40D8-9C32-14964932FA1C}" srcOrd="0" destOrd="0" parTransId="{3FC5C271-4C2B-46E9-A590-596D94101484}" sibTransId="{541908DA-B8F5-42F9-84F3-52477243C9EF}"/>
    <dgm:cxn modelId="{B69F5BA2-F549-43B1-8ECA-FA1412C49348}" srcId="{8BBC2E3B-73C5-413E-815D-E2C92CF4A9D9}" destId="{5E131673-BC8F-4F57-9AC8-11D96175DD94}" srcOrd="1" destOrd="0" parTransId="{3F8AC6C7-1C05-4EF4-839F-2E8BFEED4C2A}" sibTransId="{79B84E90-56F5-4C98-8C41-97CD55C79812}"/>
    <dgm:cxn modelId="{C27B96AA-54F4-4138-A8C5-DA7A9DC57FB5}" srcId="{8BBC2E3B-73C5-413E-815D-E2C92CF4A9D9}" destId="{77C458C6-407A-415D-A1BD-9859AF6354B8}" srcOrd="7" destOrd="0" parTransId="{5D7E8DFF-236D-44D6-AEA7-7136A4048AE3}" sibTransId="{C164215D-9F53-4BF0-8FF9-302E18E92331}"/>
    <dgm:cxn modelId="{7A99D6C4-3447-4E3C-A34A-B063F325358A}" srcId="{8BBC2E3B-73C5-413E-815D-E2C92CF4A9D9}" destId="{CC4465FE-7B98-49EC-9AEC-5BE247198B94}" srcOrd="5" destOrd="0" parTransId="{2BC1A6E1-21F7-4762-BE83-3D4370BCFACF}" sibTransId="{F3BABCB0-9CDB-4AB9-80CD-77A419791046}"/>
    <dgm:cxn modelId="{01AED2D9-B080-4088-A979-3070A2117D31}" type="presOf" srcId="{2834633B-A301-40D8-9C32-14964932FA1C}" destId="{6F24911D-B137-4CB0-B194-EC5A1A805CC2}" srcOrd="0" destOrd="0" presId="urn:microsoft.com/office/officeart/2005/8/layout/vList2"/>
    <dgm:cxn modelId="{23BC6CDC-A023-4381-9F2D-D72A17BDED63}" type="presOf" srcId="{E9596FA0-24E1-41C3-A1F2-6001BFFA3BAE}" destId="{913A9F5F-058E-4823-B02F-28045607595A}" srcOrd="0" destOrd="0" presId="urn:microsoft.com/office/officeart/2005/8/layout/vList2"/>
    <dgm:cxn modelId="{E077CCF4-9D3A-48E9-9452-146AE36A4F22}" type="presOf" srcId="{8BBC2E3B-73C5-413E-815D-E2C92CF4A9D9}" destId="{689B5928-C40F-45DA-8612-B50F3DC0C949}" srcOrd="0" destOrd="0" presId="urn:microsoft.com/office/officeart/2005/8/layout/vList2"/>
    <dgm:cxn modelId="{6A4A67F6-8BCB-45D9-BB92-F8B539D717F7}" srcId="{8BBC2E3B-73C5-413E-815D-E2C92CF4A9D9}" destId="{9E1EC0C7-C953-4426-B005-83DA689BF3C5}" srcOrd="4" destOrd="0" parTransId="{A8FA2B56-F4E8-496E-8949-7190198B548B}" sibTransId="{2CCC2605-112F-45C0-BD03-6A45D0739263}"/>
    <dgm:cxn modelId="{FAC37B8F-1165-41DA-B879-6613606D5BAB}" type="presParOf" srcId="{689B5928-C40F-45DA-8612-B50F3DC0C949}" destId="{6F24911D-B137-4CB0-B194-EC5A1A805CC2}" srcOrd="0" destOrd="0" presId="urn:microsoft.com/office/officeart/2005/8/layout/vList2"/>
    <dgm:cxn modelId="{DBACAD98-61BD-421E-92E7-392D8811529A}" type="presParOf" srcId="{689B5928-C40F-45DA-8612-B50F3DC0C949}" destId="{5F90F425-52D4-4277-B2C8-B1597B078752}" srcOrd="1" destOrd="0" presId="urn:microsoft.com/office/officeart/2005/8/layout/vList2"/>
    <dgm:cxn modelId="{5216A839-5BEF-4769-A77C-60BE7AAB0411}" type="presParOf" srcId="{689B5928-C40F-45DA-8612-B50F3DC0C949}" destId="{1B04711D-210D-41B8-9866-0DC783E17A56}" srcOrd="2" destOrd="0" presId="urn:microsoft.com/office/officeart/2005/8/layout/vList2"/>
    <dgm:cxn modelId="{EEB528D0-EBA0-455E-BE7E-4861D9B999F3}" type="presParOf" srcId="{689B5928-C40F-45DA-8612-B50F3DC0C949}" destId="{2828B23F-32C1-471F-9E66-EA994CBCCC82}" srcOrd="3" destOrd="0" presId="urn:microsoft.com/office/officeart/2005/8/layout/vList2"/>
    <dgm:cxn modelId="{BDFA2706-6CE4-416D-8A83-30126AA81932}" type="presParOf" srcId="{689B5928-C40F-45DA-8612-B50F3DC0C949}" destId="{07E455BE-C1A3-449C-8044-F3D94B80354C}" srcOrd="4" destOrd="0" presId="urn:microsoft.com/office/officeart/2005/8/layout/vList2"/>
    <dgm:cxn modelId="{73314362-BF2E-4988-BF63-8F8280C45F54}" type="presParOf" srcId="{689B5928-C40F-45DA-8612-B50F3DC0C949}" destId="{CFD2572C-9E1C-4C54-AC43-97D5ACED9772}" srcOrd="5" destOrd="0" presId="urn:microsoft.com/office/officeart/2005/8/layout/vList2"/>
    <dgm:cxn modelId="{E85BF732-0240-4578-8CB6-E32A41AC8C6F}" type="presParOf" srcId="{689B5928-C40F-45DA-8612-B50F3DC0C949}" destId="{BF2D90C7-CADE-4FCD-AD06-892EC8A4ED32}" srcOrd="6" destOrd="0" presId="urn:microsoft.com/office/officeart/2005/8/layout/vList2"/>
    <dgm:cxn modelId="{9A010CA2-2D39-46EA-A7C7-DD11C7B195F5}" type="presParOf" srcId="{689B5928-C40F-45DA-8612-B50F3DC0C949}" destId="{658367C7-DC59-449A-9D8B-76DE84C4C7FC}" srcOrd="7" destOrd="0" presId="urn:microsoft.com/office/officeart/2005/8/layout/vList2"/>
    <dgm:cxn modelId="{86F51459-957F-430D-85D2-9568291E4DE8}" type="presParOf" srcId="{689B5928-C40F-45DA-8612-B50F3DC0C949}" destId="{629C7746-2C1D-478B-8FBE-954ED66A67E1}" srcOrd="8" destOrd="0" presId="urn:microsoft.com/office/officeart/2005/8/layout/vList2"/>
    <dgm:cxn modelId="{5FADA175-6E8B-4626-B313-D63D9E8DE798}" type="presParOf" srcId="{689B5928-C40F-45DA-8612-B50F3DC0C949}" destId="{BAE57459-E2DA-462B-98C2-4323449CCEBB}" srcOrd="9" destOrd="0" presId="urn:microsoft.com/office/officeart/2005/8/layout/vList2"/>
    <dgm:cxn modelId="{19C9684A-47B0-451D-BCA7-94DB3358861C}" type="presParOf" srcId="{689B5928-C40F-45DA-8612-B50F3DC0C949}" destId="{50D2891B-E78F-4E92-BD8F-5118C4F7D6D1}" srcOrd="10" destOrd="0" presId="urn:microsoft.com/office/officeart/2005/8/layout/vList2"/>
    <dgm:cxn modelId="{FC4E7603-F4D3-4D7B-9E7F-EC2DDCD4C5CC}" type="presParOf" srcId="{689B5928-C40F-45DA-8612-B50F3DC0C949}" destId="{00B84F56-9300-4117-820E-D0FC4CD49380}" srcOrd="11" destOrd="0" presId="urn:microsoft.com/office/officeart/2005/8/layout/vList2"/>
    <dgm:cxn modelId="{23F709F4-7529-42DA-8619-FFE78A1CBD27}" type="presParOf" srcId="{689B5928-C40F-45DA-8612-B50F3DC0C949}" destId="{913A9F5F-058E-4823-B02F-28045607595A}" srcOrd="12" destOrd="0" presId="urn:microsoft.com/office/officeart/2005/8/layout/vList2"/>
    <dgm:cxn modelId="{CEC70161-826B-4743-99C3-27198626795B}" type="presParOf" srcId="{689B5928-C40F-45DA-8612-B50F3DC0C949}" destId="{8AB6C22C-1163-49E1-850E-E3C410AC3504}" srcOrd="13" destOrd="0" presId="urn:microsoft.com/office/officeart/2005/8/layout/vList2"/>
    <dgm:cxn modelId="{A335D068-4FEF-46BF-9C26-7C518C78E4A1}" type="presParOf" srcId="{689B5928-C40F-45DA-8612-B50F3DC0C949}" destId="{A1FC50A5-B21C-4773-89CE-DB574B4C3C8A}"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C3537D-899C-4C1E-A63E-319194A8F1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57012A44-A684-4E02-B59C-D4ED9FD02043}">
      <dgm:prSet custT="1"/>
      <dgm:spPr/>
      <dgm:t>
        <a:bodyPr/>
        <a:lstStyle/>
        <a:p>
          <a:r>
            <a:rPr lang="pt-BR" sz="2000" b="1" i="0" dirty="0"/>
            <a:t>VISITA AO CARTÓRIO EM CNP E À ALDEIA 4 QUEDAS </a:t>
          </a:r>
          <a:endParaRPr lang="pt-BR" sz="2000" dirty="0"/>
        </a:p>
      </dgm:t>
    </dgm:pt>
    <dgm:pt modelId="{33792AAE-1911-4F07-9560-C276B6EA185E}" type="parTrans" cxnId="{4CE06500-9396-412A-B60A-A7AFE5E3F12A}">
      <dgm:prSet/>
      <dgm:spPr/>
      <dgm:t>
        <a:bodyPr/>
        <a:lstStyle/>
        <a:p>
          <a:endParaRPr lang="pt-BR"/>
        </a:p>
      </dgm:t>
    </dgm:pt>
    <dgm:pt modelId="{62774016-A3BB-4010-8F2D-E2EA3E6803D2}" type="sibTrans" cxnId="{4CE06500-9396-412A-B60A-A7AFE5E3F12A}">
      <dgm:prSet/>
      <dgm:spPr/>
      <dgm:t>
        <a:bodyPr/>
        <a:lstStyle/>
        <a:p>
          <a:endParaRPr lang="pt-BR"/>
        </a:p>
      </dgm:t>
    </dgm:pt>
    <dgm:pt modelId="{D4356974-FF81-4A63-87C6-286F6AAAFEA5}">
      <dgm:prSet custT="1"/>
      <dgm:spPr/>
      <dgm:t>
        <a:bodyPr/>
        <a:lstStyle/>
        <a:p>
          <a:r>
            <a:rPr lang="pt-BR" sz="1800" b="1" i="0" dirty="0"/>
            <a:t>EQUIPE DA UNICAMP, GERENTE DO KADASTER E TÉCNICO DO  INCRA- AGOSTO/2017.</a:t>
          </a:r>
          <a:endParaRPr lang="pt-BR" sz="1800" dirty="0"/>
        </a:p>
      </dgm:t>
    </dgm:pt>
    <dgm:pt modelId="{F5787EF3-45B4-4FD9-A5A3-2F0F3419A16B}" type="parTrans" cxnId="{97587AEF-1C7C-4454-AA71-708A7E9A3BEB}">
      <dgm:prSet/>
      <dgm:spPr/>
      <dgm:t>
        <a:bodyPr/>
        <a:lstStyle/>
        <a:p>
          <a:endParaRPr lang="pt-BR"/>
        </a:p>
      </dgm:t>
    </dgm:pt>
    <dgm:pt modelId="{370EF1F2-FF65-4154-AC24-2068FBF5E6F9}" type="sibTrans" cxnId="{97587AEF-1C7C-4454-AA71-708A7E9A3BEB}">
      <dgm:prSet/>
      <dgm:spPr/>
      <dgm:t>
        <a:bodyPr/>
        <a:lstStyle/>
        <a:p>
          <a:endParaRPr lang="pt-BR"/>
        </a:p>
      </dgm:t>
    </dgm:pt>
    <dgm:pt modelId="{5DDF2A64-3210-4EC8-9D88-2BDB046AE2FB}" type="pres">
      <dgm:prSet presAssocID="{53C3537D-899C-4C1E-A63E-319194A8F172}" presName="linear" presStyleCnt="0">
        <dgm:presLayoutVars>
          <dgm:animLvl val="lvl"/>
          <dgm:resizeHandles val="exact"/>
        </dgm:presLayoutVars>
      </dgm:prSet>
      <dgm:spPr/>
    </dgm:pt>
    <dgm:pt modelId="{8A3792A1-46A4-442E-AF69-4EC788BC48BD}" type="pres">
      <dgm:prSet presAssocID="{57012A44-A684-4E02-B59C-D4ED9FD02043}" presName="parentText" presStyleLbl="node1" presStyleIdx="0" presStyleCnt="2" custLinFactNeighborX="-251" custLinFactNeighborY="-4302">
        <dgm:presLayoutVars>
          <dgm:chMax val="0"/>
          <dgm:bulletEnabled val="1"/>
        </dgm:presLayoutVars>
      </dgm:prSet>
      <dgm:spPr/>
    </dgm:pt>
    <dgm:pt modelId="{1634CF38-592E-4477-8336-EBEFA5C3B707}" type="pres">
      <dgm:prSet presAssocID="{62774016-A3BB-4010-8F2D-E2EA3E6803D2}" presName="spacer" presStyleCnt="0"/>
      <dgm:spPr/>
    </dgm:pt>
    <dgm:pt modelId="{47F2D844-5168-44F2-A33D-64288BA78E21}" type="pres">
      <dgm:prSet presAssocID="{D4356974-FF81-4A63-87C6-286F6AAAFEA5}" presName="parentText" presStyleLbl="node1" presStyleIdx="1" presStyleCnt="2">
        <dgm:presLayoutVars>
          <dgm:chMax val="0"/>
          <dgm:bulletEnabled val="1"/>
        </dgm:presLayoutVars>
      </dgm:prSet>
      <dgm:spPr/>
    </dgm:pt>
  </dgm:ptLst>
  <dgm:cxnLst>
    <dgm:cxn modelId="{4CE06500-9396-412A-B60A-A7AFE5E3F12A}" srcId="{53C3537D-899C-4C1E-A63E-319194A8F172}" destId="{57012A44-A684-4E02-B59C-D4ED9FD02043}" srcOrd="0" destOrd="0" parTransId="{33792AAE-1911-4F07-9560-C276B6EA185E}" sibTransId="{62774016-A3BB-4010-8F2D-E2EA3E6803D2}"/>
    <dgm:cxn modelId="{FE48B721-C95A-40B6-BC4D-A6F70630FD8B}" type="presOf" srcId="{57012A44-A684-4E02-B59C-D4ED9FD02043}" destId="{8A3792A1-46A4-442E-AF69-4EC788BC48BD}" srcOrd="0" destOrd="0" presId="urn:microsoft.com/office/officeart/2005/8/layout/vList2"/>
    <dgm:cxn modelId="{B51412D6-E460-437D-8C04-A423FF4D28F8}" type="presOf" srcId="{53C3537D-899C-4C1E-A63E-319194A8F172}" destId="{5DDF2A64-3210-4EC8-9D88-2BDB046AE2FB}" srcOrd="0" destOrd="0" presId="urn:microsoft.com/office/officeart/2005/8/layout/vList2"/>
    <dgm:cxn modelId="{3BCC46E7-8906-4764-BB18-43F2BFF89D0E}" type="presOf" srcId="{D4356974-FF81-4A63-87C6-286F6AAAFEA5}" destId="{47F2D844-5168-44F2-A33D-64288BA78E21}" srcOrd="0" destOrd="0" presId="urn:microsoft.com/office/officeart/2005/8/layout/vList2"/>
    <dgm:cxn modelId="{97587AEF-1C7C-4454-AA71-708A7E9A3BEB}" srcId="{53C3537D-899C-4C1E-A63E-319194A8F172}" destId="{D4356974-FF81-4A63-87C6-286F6AAAFEA5}" srcOrd="1" destOrd="0" parTransId="{F5787EF3-45B4-4FD9-A5A3-2F0F3419A16B}" sibTransId="{370EF1F2-FF65-4154-AC24-2068FBF5E6F9}"/>
    <dgm:cxn modelId="{21048FE3-C1CE-4EA0-BF20-36429C31385E}" type="presParOf" srcId="{5DDF2A64-3210-4EC8-9D88-2BDB046AE2FB}" destId="{8A3792A1-46A4-442E-AF69-4EC788BC48BD}" srcOrd="0" destOrd="0" presId="urn:microsoft.com/office/officeart/2005/8/layout/vList2"/>
    <dgm:cxn modelId="{E7836888-F6DE-42F2-9144-F806053BBB13}" type="presParOf" srcId="{5DDF2A64-3210-4EC8-9D88-2BDB046AE2FB}" destId="{1634CF38-592E-4477-8336-EBEFA5C3B707}" srcOrd="1" destOrd="0" presId="urn:microsoft.com/office/officeart/2005/8/layout/vList2"/>
    <dgm:cxn modelId="{4F914096-216D-46C1-8B50-6818E9EB638B}" type="presParOf" srcId="{5DDF2A64-3210-4EC8-9D88-2BDB046AE2FB}" destId="{47F2D844-5168-44F2-A33D-64288BA78E21}"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6DF2F1-32A1-45B0-A66C-DCC5ABEBC49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t-BR"/>
        </a:p>
      </dgm:t>
    </dgm:pt>
    <dgm:pt modelId="{0408B87C-E103-4054-9A00-B928422A0E4D}">
      <dgm:prSet phldrT="[Texto]"/>
      <dgm:spPr/>
      <dgm:t>
        <a:bodyPr/>
        <a:lstStyle/>
        <a:p>
          <a:r>
            <a:rPr lang="pt-BR" b="1" dirty="0">
              <a:solidFill>
                <a:schemeClr val="bg1">
                  <a:lumMod val="50000"/>
                </a:schemeClr>
              </a:solidFill>
              <a:latin typeface="Arial" panose="020B0604020202020204" pitchFamily="34" charset="0"/>
              <a:cs typeface="Arial" panose="020B0604020202020204" pitchFamily="34" charset="0"/>
            </a:rPr>
            <a:t>“O IRIB e ANOREG podem ajudar a modernizar, simplificar e baratear o sistema de regularização e transferência de terras”.  O Brasil precisa !</a:t>
          </a:r>
        </a:p>
        <a:p>
          <a:endParaRPr lang="pt-BR" b="1" dirty="0">
            <a:solidFill>
              <a:schemeClr val="bg1">
                <a:lumMod val="50000"/>
              </a:schemeClr>
            </a:solidFill>
            <a:latin typeface="Arial" panose="020B0604020202020204" pitchFamily="34" charset="0"/>
            <a:cs typeface="Arial" panose="020B0604020202020204" pitchFamily="34" charset="0"/>
          </a:endParaRPr>
        </a:p>
        <a:p>
          <a:endParaRPr lang="pt-BR" b="1" dirty="0">
            <a:solidFill>
              <a:schemeClr val="bg1">
                <a:lumMod val="50000"/>
              </a:schemeClr>
            </a:solidFill>
          </a:endParaRPr>
        </a:p>
      </dgm:t>
    </dgm:pt>
    <dgm:pt modelId="{F8563C4D-7A34-40CF-8CE1-905C6F7FA364}" type="parTrans" cxnId="{EF75EAE3-C492-4D6D-85B0-7B4AC502EA77}">
      <dgm:prSet/>
      <dgm:spPr/>
      <dgm:t>
        <a:bodyPr/>
        <a:lstStyle/>
        <a:p>
          <a:endParaRPr lang="pt-BR"/>
        </a:p>
      </dgm:t>
    </dgm:pt>
    <dgm:pt modelId="{A948C9A3-A411-44AE-85D3-6CCC8509D2E7}" type="sibTrans" cxnId="{EF75EAE3-C492-4D6D-85B0-7B4AC502EA77}">
      <dgm:prSet/>
      <dgm:spPr/>
      <dgm:t>
        <a:bodyPr/>
        <a:lstStyle/>
        <a:p>
          <a:endParaRPr lang="pt-BR"/>
        </a:p>
      </dgm:t>
    </dgm:pt>
    <dgm:pt modelId="{B9332A25-2D9E-4FAE-8C0E-EF5233F7CE82}" type="pres">
      <dgm:prSet presAssocID="{7D6DF2F1-32A1-45B0-A66C-DCC5ABEBC496}" presName="diagram" presStyleCnt="0">
        <dgm:presLayoutVars>
          <dgm:dir/>
          <dgm:resizeHandles val="exact"/>
        </dgm:presLayoutVars>
      </dgm:prSet>
      <dgm:spPr/>
    </dgm:pt>
    <dgm:pt modelId="{0812A53C-DA7F-4E53-8E76-CCBCB8338133}" type="pres">
      <dgm:prSet presAssocID="{0408B87C-E103-4054-9A00-B928422A0E4D}" presName="node" presStyleLbl="node1" presStyleIdx="0" presStyleCnt="1" custScaleY="53954" custLinFactNeighborY="-26977">
        <dgm:presLayoutVars>
          <dgm:bulletEnabled val="1"/>
        </dgm:presLayoutVars>
      </dgm:prSet>
      <dgm:spPr/>
    </dgm:pt>
  </dgm:ptLst>
  <dgm:cxnLst>
    <dgm:cxn modelId="{E60F3D50-78E0-49C6-8001-9F6E7BFDFAC1}" type="presOf" srcId="{7D6DF2F1-32A1-45B0-A66C-DCC5ABEBC496}" destId="{B9332A25-2D9E-4FAE-8C0E-EF5233F7CE82}" srcOrd="0" destOrd="0" presId="urn:microsoft.com/office/officeart/2005/8/layout/default"/>
    <dgm:cxn modelId="{B5C570C8-4C9B-449F-9C01-EE546665E386}" type="presOf" srcId="{0408B87C-E103-4054-9A00-B928422A0E4D}" destId="{0812A53C-DA7F-4E53-8E76-CCBCB8338133}" srcOrd="0" destOrd="0" presId="urn:microsoft.com/office/officeart/2005/8/layout/default"/>
    <dgm:cxn modelId="{EF75EAE3-C492-4D6D-85B0-7B4AC502EA77}" srcId="{7D6DF2F1-32A1-45B0-A66C-DCC5ABEBC496}" destId="{0408B87C-E103-4054-9A00-B928422A0E4D}" srcOrd="0" destOrd="0" parTransId="{F8563C4D-7A34-40CF-8CE1-905C6F7FA364}" sibTransId="{A948C9A3-A411-44AE-85D3-6CCC8509D2E7}"/>
    <dgm:cxn modelId="{F7514526-982A-4F26-A716-40482E367F55}" type="presParOf" srcId="{B9332A25-2D9E-4FAE-8C0E-EF5233F7CE82}" destId="{0812A53C-DA7F-4E53-8E76-CCBCB8338133}"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A4C2B1-DE08-40AA-B3AC-5E2AB064EAA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t-BR"/>
        </a:p>
      </dgm:t>
    </dgm:pt>
    <dgm:pt modelId="{D57EE2B8-650D-4CC7-8E1C-161859B7E936}">
      <dgm:prSet phldrT="[Texto]" custT="1"/>
      <dgm:spPr/>
      <dgm:t>
        <a:bodyPr/>
        <a:lstStyle/>
        <a:p>
          <a:r>
            <a:rPr lang="pt-BR" sz="2000" b="1" i="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Sérgio Roberto Lopes – </a:t>
          </a:r>
          <a:r>
            <a:rPr lang="pt-BR" sz="2000" b="1" i="1" dirty="0" err="1">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a:t>
          </a:r>
          <a:r>
            <a:rPr lang="pt-BR" sz="2000" b="1" i="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Secretário Geral da SERFAL-MDA</a:t>
          </a:r>
        </a:p>
        <a:p>
          <a:r>
            <a:rPr lang="pt-BR" sz="2000" b="1" i="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(Secretária de Regularização Fundiária na Amazônia Legal) </a:t>
          </a:r>
          <a:endParaRPr lang="pt-BR" sz="2000" dirty="0"/>
        </a:p>
      </dgm:t>
    </dgm:pt>
    <dgm:pt modelId="{B0AE48EE-C1E3-4DCE-A3A2-03C0D48A3B13}" type="parTrans" cxnId="{DCB2ABE7-4B06-4F76-B689-4DCD966279F1}">
      <dgm:prSet/>
      <dgm:spPr/>
      <dgm:t>
        <a:bodyPr/>
        <a:lstStyle/>
        <a:p>
          <a:endParaRPr lang="pt-BR"/>
        </a:p>
      </dgm:t>
    </dgm:pt>
    <dgm:pt modelId="{A5D16EAD-9920-4A5C-9CB8-26A2C6810CD6}" type="sibTrans" cxnId="{DCB2ABE7-4B06-4F76-B689-4DCD966279F1}">
      <dgm:prSet/>
      <dgm:spPr/>
      <dgm:t>
        <a:bodyPr/>
        <a:lstStyle/>
        <a:p>
          <a:endParaRPr lang="pt-BR"/>
        </a:p>
      </dgm:t>
    </dgm:pt>
    <dgm:pt modelId="{2FF7799F-5363-416D-9683-D0FC7284CE54}" type="pres">
      <dgm:prSet presAssocID="{6BA4C2B1-DE08-40AA-B3AC-5E2AB064EAA6}" presName="diagram" presStyleCnt="0">
        <dgm:presLayoutVars>
          <dgm:dir/>
          <dgm:resizeHandles val="exact"/>
        </dgm:presLayoutVars>
      </dgm:prSet>
      <dgm:spPr/>
    </dgm:pt>
    <dgm:pt modelId="{AF15B5F0-45D4-4F12-A8AA-6CCF3B513097}" type="pres">
      <dgm:prSet presAssocID="{D57EE2B8-650D-4CC7-8E1C-161859B7E936}" presName="node" presStyleLbl="node1" presStyleIdx="0" presStyleCnt="1" custScaleX="145248" custLinFactNeighborX="-13764" custLinFactNeighborY="51434">
        <dgm:presLayoutVars>
          <dgm:bulletEnabled val="1"/>
        </dgm:presLayoutVars>
      </dgm:prSet>
      <dgm:spPr/>
    </dgm:pt>
  </dgm:ptLst>
  <dgm:cxnLst>
    <dgm:cxn modelId="{F567CB07-2A6D-4C31-AC4C-B919C2DD19D7}" type="presOf" srcId="{D57EE2B8-650D-4CC7-8E1C-161859B7E936}" destId="{AF15B5F0-45D4-4F12-A8AA-6CCF3B513097}" srcOrd="0" destOrd="0" presId="urn:microsoft.com/office/officeart/2005/8/layout/default"/>
    <dgm:cxn modelId="{DCB2ABE7-4B06-4F76-B689-4DCD966279F1}" srcId="{6BA4C2B1-DE08-40AA-B3AC-5E2AB064EAA6}" destId="{D57EE2B8-650D-4CC7-8E1C-161859B7E936}" srcOrd="0" destOrd="0" parTransId="{B0AE48EE-C1E3-4DCE-A3A2-03C0D48A3B13}" sibTransId="{A5D16EAD-9920-4A5C-9CB8-26A2C6810CD6}"/>
    <dgm:cxn modelId="{73CB44F0-4B0A-4067-A0D2-695AE9783161}" type="presOf" srcId="{6BA4C2B1-DE08-40AA-B3AC-5E2AB064EAA6}" destId="{2FF7799F-5363-416D-9683-D0FC7284CE54}" srcOrd="0" destOrd="0" presId="urn:microsoft.com/office/officeart/2005/8/layout/default"/>
    <dgm:cxn modelId="{FAF18FD7-194C-477C-96E4-5235CF04A155}" type="presParOf" srcId="{2FF7799F-5363-416D-9683-D0FC7284CE54}" destId="{AF15B5F0-45D4-4F12-A8AA-6CCF3B513097}"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69275D-F22A-4FD0-A093-A4416AA9606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30C5A6E4-367B-4465-9A17-1B363A0DEF58}">
      <dgm:prSet/>
      <dgm:spPr/>
      <dgm:t>
        <a:bodyPr/>
        <a:lstStyle/>
        <a:p>
          <a:r>
            <a:rPr lang="pt-BR" b="0" i="0"/>
            <a:t>Os direitos reais no direito brasileiro são registrados no Cartório de Registro de Imóveis. Se uma pessoa solicita ao cartório uma Certidão de Ônus Real de uma determinada propriedade que está registrada, o cartório irá certificar se existe algum gravame (foros, penhoras, hipotecas, etc.) sobre o imóvel. </a:t>
          </a:r>
          <a:endParaRPr lang="pt-BR"/>
        </a:p>
      </dgm:t>
    </dgm:pt>
    <dgm:pt modelId="{E828EFA9-6882-49AD-9F3E-9339A3D6DAD0}" type="parTrans" cxnId="{B0380FF2-133E-4BEE-B297-A8874345A977}">
      <dgm:prSet/>
      <dgm:spPr/>
      <dgm:t>
        <a:bodyPr/>
        <a:lstStyle/>
        <a:p>
          <a:endParaRPr lang="pt-BR"/>
        </a:p>
      </dgm:t>
    </dgm:pt>
    <dgm:pt modelId="{85C103F4-769D-4A42-AC1E-D5FA3E587CB1}" type="sibTrans" cxnId="{B0380FF2-133E-4BEE-B297-A8874345A977}">
      <dgm:prSet/>
      <dgm:spPr/>
      <dgm:t>
        <a:bodyPr/>
        <a:lstStyle/>
        <a:p>
          <a:endParaRPr lang="pt-BR"/>
        </a:p>
      </dgm:t>
    </dgm:pt>
    <dgm:pt modelId="{328F0646-4741-4603-8ADE-F560BDE10CA1}">
      <dgm:prSet/>
      <dgm:spPr/>
      <dgm:t>
        <a:bodyPr/>
        <a:lstStyle/>
        <a:p>
          <a:r>
            <a:rPr lang="pt-BR" b="0" i="0" dirty="0"/>
            <a:t>Foi dito que é um procedimento simples e basta pagar os emolumentos para ter acesso a informação, porém em muitos casos não há cadeia dominial completa.</a:t>
          </a:r>
          <a:endParaRPr lang="pt-BR" dirty="0"/>
        </a:p>
      </dgm:t>
    </dgm:pt>
    <dgm:pt modelId="{7E20B850-1170-44EB-9E2A-370761418C3E}" type="parTrans" cxnId="{11992021-22E6-412F-89BA-F50A7A362D7B}">
      <dgm:prSet/>
      <dgm:spPr/>
      <dgm:t>
        <a:bodyPr/>
        <a:lstStyle/>
        <a:p>
          <a:endParaRPr lang="pt-BR"/>
        </a:p>
      </dgm:t>
    </dgm:pt>
    <dgm:pt modelId="{0C560BCA-6455-4BDD-A039-95AFFB8485F2}" type="sibTrans" cxnId="{11992021-22E6-412F-89BA-F50A7A362D7B}">
      <dgm:prSet/>
      <dgm:spPr/>
      <dgm:t>
        <a:bodyPr/>
        <a:lstStyle/>
        <a:p>
          <a:endParaRPr lang="pt-BR"/>
        </a:p>
      </dgm:t>
    </dgm:pt>
    <dgm:pt modelId="{95F4990F-597C-4EB9-B0F6-E1022B26BD2A}">
      <dgm:prSet/>
      <dgm:spPr/>
      <dgm:t>
        <a:bodyPr/>
        <a:lstStyle/>
        <a:p>
          <a:r>
            <a:rPr lang="pt-BR" b="0" i="0"/>
            <a:t>A Lei de Terras determina necessidade de buscar origem do destaque da terra do poder público para que se estabeleça a segurança jurídica da propriedade e nem sempre isso é possível devido à falta de conexão entre cartório de notas e cartório de registro.</a:t>
          </a:r>
          <a:endParaRPr lang="pt-BR"/>
        </a:p>
      </dgm:t>
    </dgm:pt>
    <dgm:pt modelId="{A6E5DFE3-6415-456B-851F-B2087341AF4D}" type="parTrans" cxnId="{1F51DCF5-C2E0-4060-8AAB-6D195E8D993B}">
      <dgm:prSet/>
      <dgm:spPr/>
      <dgm:t>
        <a:bodyPr/>
        <a:lstStyle/>
        <a:p>
          <a:endParaRPr lang="pt-BR"/>
        </a:p>
      </dgm:t>
    </dgm:pt>
    <dgm:pt modelId="{22CD55F2-573C-4DD4-86B0-40BEBED5F2A3}" type="sibTrans" cxnId="{1F51DCF5-C2E0-4060-8AAB-6D195E8D993B}">
      <dgm:prSet/>
      <dgm:spPr/>
      <dgm:t>
        <a:bodyPr/>
        <a:lstStyle/>
        <a:p>
          <a:endParaRPr lang="pt-BR"/>
        </a:p>
      </dgm:t>
    </dgm:pt>
    <dgm:pt modelId="{4F32F3BB-B59A-4A7A-8D02-C25C7575EEE5}" type="pres">
      <dgm:prSet presAssocID="{5569275D-F22A-4FD0-A093-A4416AA96062}" presName="linear" presStyleCnt="0">
        <dgm:presLayoutVars>
          <dgm:animLvl val="lvl"/>
          <dgm:resizeHandles val="exact"/>
        </dgm:presLayoutVars>
      </dgm:prSet>
      <dgm:spPr/>
    </dgm:pt>
    <dgm:pt modelId="{3AE530A6-147F-4FA4-A9E8-E1A72977D5BE}" type="pres">
      <dgm:prSet presAssocID="{30C5A6E4-367B-4465-9A17-1B363A0DEF58}" presName="parentText" presStyleLbl="node1" presStyleIdx="0" presStyleCnt="3">
        <dgm:presLayoutVars>
          <dgm:chMax val="0"/>
          <dgm:bulletEnabled val="1"/>
        </dgm:presLayoutVars>
      </dgm:prSet>
      <dgm:spPr/>
    </dgm:pt>
    <dgm:pt modelId="{7EF0B31A-6E6D-4DF4-B154-3ABFDE41FC2D}" type="pres">
      <dgm:prSet presAssocID="{85C103F4-769D-4A42-AC1E-D5FA3E587CB1}" presName="spacer" presStyleCnt="0"/>
      <dgm:spPr/>
    </dgm:pt>
    <dgm:pt modelId="{07608FAF-4B35-446F-8913-745A7FBB141E}" type="pres">
      <dgm:prSet presAssocID="{328F0646-4741-4603-8ADE-F560BDE10CA1}" presName="parentText" presStyleLbl="node1" presStyleIdx="1" presStyleCnt="3">
        <dgm:presLayoutVars>
          <dgm:chMax val="0"/>
          <dgm:bulletEnabled val="1"/>
        </dgm:presLayoutVars>
      </dgm:prSet>
      <dgm:spPr/>
    </dgm:pt>
    <dgm:pt modelId="{4E0035FB-9C74-4FF6-9D74-E441851647EC}" type="pres">
      <dgm:prSet presAssocID="{0C560BCA-6455-4BDD-A039-95AFFB8485F2}" presName="spacer" presStyleCnt="0"/>
      <dgm:spPr/>
    </dgm:pt>
    <dgm:pt modelId="{FDCE9BF8-CE7C-40EA-877B-4652DEF73466}" type="pres">
      <dgm:prSet presAssocID="{95F4990F-597C-4EB9-B0F6-E1022B26BD2A}" presName="parentText" presStyleLbl="node1" presStyleIdx="2" presStyleCnt="3">
        <dgm:presLayoutVars>
          <dgm:chMax val="0"/>
          <dgm:bulletEnabled val="1"/>
        </dgm:presLayoutVars>
      </dgm:prSet>
      <dgm:spPr/>
    </dgm:pt>
  </dgm:ptLst>
  <dgm:cxnLst>
    <dgm:cxn modelId="{11992021-22E6-412F-89BA-F50A7A362D7B}" srcId="{5569275D-F22A-4FD0-A093-A4416AA96062}" destId="{328F0646-4741-4603-8ADE-F560BDE10CA1}" srcOrd="1" destOrd="0" parTransId="{7E20B850-1170-44EB-9E2A-370761418C3E}" sibTransId="{0C560BCA-6455-4BDD-A039-95AFFB8485F2}"/>
    <dgm:cxn modelId="{522EA12B-E407-4785-A100-F4CB149C2F68}" type="presOf" srcId="{30C5A6E4-367B-4465-9A17-1B363A0DEF58}" destId="{3AE530A6-147F-4FA4-A9E8-E1A72977D5BE}" srcOrd="0" destOrd="0" presId="urn:microsoft.com/office/officeart/2005/8/layout/vList2"/>
    <dgm:cxn modelId="{22832530-E4B1-46B3-8186-F0914220D1FF}" type="presOf" srcId="{95F4990F-597C-4EB9-B0F6-E1022B26BD2A}" destId="{FDCE9BF8-CE7C-40EA-877B-4652DEF73466}" srcOrd="0" destOrd="0" presId="urn:microsoft.com/office/officeart/2005/8/layout/vList2"/>
    <dgm:cxn modelId="{6402F6C2-E8BB-477C-8A47-066C7395B5F1}" type="presOf" srcId="{328F0646-4741-4603-8ADE-F560BDE10CA1}" destId="{07608FAF-4B35-446F-8913-745A7FBB141E}" srcOrd="0" destOrd="0" presId="urn:microsoft.com/office/officeart/2005/8/layout/vList2"/>
    <dgm:cxn modelId="{A21622D0-F4BD-4FEA-86E1-E417B143D76E}" type="presOf" srcId="{5569275D-F22A-4FD0-A093-A4416AA96062}" destId="{4F32F3BB-B59A-4A7A-8D02-C25C7575EEE5}" srcOrd="0" destOrd="0" presId="urn:microsoft.com/office/officeart/2005/8/layout/vList2"/>
    <dgm:cxn modelId="{B0380FF2-133E-4BEE-B297-A8874345A977}" srcId="{5569275D-F22A-4FD0-A093-A4416AA96062}" destId="{30C5A6E4-367B-4465-9A17-1B363A0DEF58}" srcOrd="0" destOrd="0" parTransId="{E828EFA9-6882-49AD-9F3E-9339A3D6DAD0}" sibTransId="{85C103F4-769D-4A42-AC1E-D5FA3E587CB1}"/>
    <dgm:cxn modelId="{1F51DCF5-C2E0-4060-8AAB-6D195E8D993B}" srcId="{5569275D-F22A-4FD0-A093-A4416AA96062}" destId="{95F4990F-597C-4EB9-B0F6-E1022B26BD2A}" srcOrd="2" destOrd="0" parTransId="{A6E5DFE3-6415-456B-851F-B2087341AF4D}" sibTransId="{22CD55F2-573C-4DD4-86B0-40BEBED5F2A3}"/>
    <dgm:cxn modelId="{91E187BE-CF50-48F8-90C7-EC8A3BAF6E38}" type="presParOf" srcId="{4F32F3BB-B59A-4A7A-8D02-C25C7575EEE5}" destId="{3AE530A6-147F-4FA4-A9E8-E1A72977D5BE}" srcOrd="0" destOrd="0" presId="urn:microsoft.com/office/officeart/2005/8/layout/vList2"/>
    <dgm:cxn modelId="{85DDD2B8-F54B-4218-BA07-53FAA7A1498D}" type="presParOf" srcId="{4F32F3BB-B59A-4A7A-8D02-C25C7575EEE5}" destId="{7EF0B31A-6E6D-4DF4-B154-3ABFDE41FC2D}" srcOrd="1" destOrd="0" presId="urn:microsoft.com/office/officeart/2005/8/layout/vList2"/>
    <dgm:cxn modelId="{ED4AE1B0-6296-479A-9285-8732DF23B673}" type="presParOf" srcId="{4F32F3BB-B59A-4A7A-8D02-C25C7575EEE5}" destId="{07608FAF-4B35-446F-8913-745A7FBB141E}" srcOrd="2" destOrd="0" presId="urn:microsoft.com/office/officeart/2005/8/layout/vList2"/>
    <dgm:cxn modelId="{0E1CBFD9-0880-4AE6-B431-322E17F99A62}" type="presParOf" srcId="{4F32F3BB-B59A-4A7A-8D02-C25C7575EEE5}" destId="{4E0035FB-9C74-4FF6-9D74-E441851647EC}" srcOrd="3" destOrd="0" presId="urn:microsoft.com/office/officeart/2005/8/layout/vList2"/>
    <dgm:cxn modelId="{C4034D0E-8089-4B72-9129-E1133A125FCB}" type="presParOf" srcId="{4F32F3BB-B59A-4A7A-8D02-C25C7575EEE5}" destId="{FDCE9BF8-CE7C-40EA-877B-4652DEF7346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324A3B-5357-4F49-A0B8-A0D4386F550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387D6B80-8A75-425D-B0B0-941D13CD0C25}">
      <dgm:prSet/>
      <dgm:spPr/>
      <dgm:t>
        <a:bodyPr/>
        <a:lstStyle/>
        <a:p>
          <a:r>
            <a:rPr lang="pt-BR" b="0" i="0"/>
            <a:t>Criar uma base única de cadastro sobre la ocupação do  territorio brasileiro e colocar as informações disponíveis na internet</a:t>
          </a:r>
          <a:endParaRPr lang="pt-BR"/>
        </a:p>
      </dgm:t>
    </dgm:pt>
    <dgm:pt modelId="{B351A8FF-F978-4D06-93D9-047FCCD721A4}" type="parTrans" cxnId="{A3150BEF-C458-40AE-B4F3-847C41BC6851}">
      <dgm:prSet/>
      <dgm:spPr/>
      <dgm:t>
        <a:bodyPr/>
        <a:lstStyle/>
        <a:p>
          <a:endParaRPr lang="pt-BR"/>
        </a:p>
      </dgm:t>
    </dgm:pt>
    <dgm:pt modelId="{E4F6BABF-7193-4C17-896F-E2DFAAF5FFD4}" type="sibTrans" cxnId="{A3150BEF-C458-40AE-B4F3-847C41BC6851}">
      <dgm:prSet/>
      <dgm:spPr/>
      <dgm:t>
        <a:bodyPr/>
        <a:lstStyle/>
        <a:p>
          <a:endParaRPr lang="pt-BR"/>
        </a:p>
      </dgm:t>
    </dgm:pt>
    <dgm:pt modelId="{DA4F06AF-76EC-4C56-9BCF-4EF17DB69FEE}" type="pres">
      <dgm:prSet presAssocID="{D5324A3B-5357-4F49-A0B8-A0D4386F5503}" presName="linear" presStyleCnt="0">
        <dgm:presLayoutVars>
          <dgm:animLvl val="lvl"/>
          <dgm:resizeHandles val="exact"/>
        </dgm:presLayoutVars>
      </dgm:prSet>
      <dgm:spPr/>
    </dgm:pt>
    <dgm:pt modelId="{47F3E48C-5D94-45D0-804A-2D265CC3A1EF}" type="pres">
      <dgm:prSet presAssocID="{387D6B80-8A75-425D-B0B0-941D13CD0C25}" presName="parentText" presStyleLbl="node1" presStyleIdx="0" presStyleCnt="1">
        <dgm:presLayoutVars>
          <dgm:chMax val="0"/>
          <dgm:bulletEnabled val="1"/>
        </dgm:presLayoutVars>
      </dgm:prSet>
      <dgm:spPr/>
    </dgm:pt>
  </dgm:ptLst>
  <dgm:cxnLst>
    <dgm:cxn modelId="{70E726C4-D2BF-4777-A096-9893DDB8C7BA}" type="presOf" srcId="{387D6B80-8A75-425D-B0B0-941D13CD0C25}" destId="{47F3E48C-5D94-45D0-804A-2D265CC3A1EF}" srcOrd="0" destOrd="0" presId="urn:microsoft.com/office/officeart/2005/8/layout/vList2"/>
    <dgm:cxn modelId="{B9E922E5-4622-44D0-8AE3-4CEDF2315777}" type="presOf" srcId="{D5324A3B-5357-4F49-A0B8-A0D4386F5503}" destId="{DA4F06AF-76EC-4C56-9BCF-4EF17DB69FEE}" srcOrd="0" destOrd="0" presId="urn:microsoft.com/office/officeart/2005/8/layout/vList2"/>
    <dgm:cxn modelId="{A3150BEF-C458-40AE-B4F3-847C41BC6851}" srcId="{D5324A3B-5357-4F49-A0B8-A0D4386F5503}" destId="{387D6B80-8A75-425D-B0B0-941D13CD0C25}" srcOrd="0" destOrd="0" parTransId="{B351A8FF-F978-4D06-93D9-047FCCD721A4}" sibTransId="{E4F6BABF-7193-4C17-896F-E2DFAAF5FFD4}"/>
    <dgm:cxn modelId="{B42D07DD-FA5C-4F59-A577-3F0E0F007A9A}" type="presParOf" srcId="{DA4F06AF-76EC-4C56-9BCF-4EF17DB69FEE}" destId="{47F3E48C-5D94-45D0-804A-2D265CC3A1E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F4C705-6238-4CAF-87F3-2F758B6F0C4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2BBEA3E3-4742-4247-B95D-5BC1EA7710A2}">
      <dgm:prSet/>
      <dgm:spPr/>
      <dgm:t>
        <a:bodyPr/>
        <a:lstStyle/>
        <a:p>
          <a:r>
            <a:rPr lang="pt-BR" b="0" i="0"/>
            <a:t>Desenvolvimento sustentável –Provimento. 33 CNJ- criado a partir da Carta de Cuiabá</a:t>
          </a:r>
          <a:endParaRPr lang="pt-BR"/>
        </a:p>
      </dgm:t>
    </dgm:pt>
    <dgm:pt modelId="{EFABB195-B02E-4693-8252-25F6100ECE1C}" type="parTrans" cxnId="{21CBF2D8-9D59-45A0-B51C-A56BE4A94477}">
      <dgm:prSet/>
      <dgm:spPr/>
      <dgm:t>
        <a:bodyPr/>
        <a:lstStyle/>
        <a:p>
          <a:endParaRPr lang="pt-BR"/>
        </a:p>
      </dgm:t>
    </dgm:pt>
    <dgm:pt modelId="{A71D8FD2-9A3D-4EBF-A69C-EED310DC7668}" type="sibTrans" cxnId="{21CBF2D8-9D59-45A0-B51C-A56BE4A94477}">
      <dgm:prSet/>
      <dgm:spPr/>
      <dgm:t>
        <a:bodyPr/>
        <a:lstStyle/>
        <a:p>
          <a:endParaRPr lang="pt-BR"/>
        </a:p>
      </dgm:t>
    </dgm:pt>
    <dgm:pt modelId="{B05B8138-58BA-468D-8C2E-EED9C5EA040C}">
      <dgm:prSet/>
      <dgm:spPr/>
      <dgm:t>
        <a:bodyPr/>
        <a:lstStyle/>
        <a:p>
          <a:r>
            <a:rPr lang="pt-BR" b="0" i="0"/>
            <a:t>A insegurança gera um estado de ilegalidade permanente</a:t>
          </a:r>
          <a:endParaRPr lang="pt-BR"/>
        </a:p>
      </dgm:t>
    </dgm:pt>
    <dgm:pt modelId="{401E4F16-4ED1-4520-9B44-1831BF2129F0}" type="parTrans" cxnId="{D999FA84-47B1-4E88-8D9C-3776127FB430}">
      <dgm:prSet/>
      <dgm:spPr/>
      <dgm:t>
        <a:bodyPr/>
        <a:lstStyle/>
        <a:p>
          <a:endParaRPr lang="pt-BR"/>
        </a:p>
      </dgm:t>
    </dgm:pt>
    <dgm:pt modelId="{723DD8B5-AA4C-4E14-BF72-F70591EEA8AC}" type="sibTrans" cxnId="{D999FA84-47B1-4E88-8D9C-3776127FB430}">
      <dgm:prSet/>
      <dgm:spPr/>
      <dgm:t>
        <a:bodyPr/>
        <a:lstStyle/>
        <a:p>
          <a:endParaRPr lang="pt-BR"/>
        </a:p>
      </dgm:t>
    </dgm:pt>
    <dgm:pt modelId="{60E7FFB7-57B7-4A8A-B2C7-1AD0C2FEBDA9}" type="pres">
      <dgm:prSet presAssocID="{BEF4C705-6238-4CAF-87F3-2F758B6F0C41}" presName="linear" presStyleCnt="0">
        <dgm:presLayoutVars>
          <dgm:animLvl val="lvl"/>
          <dgm:resizeHandles val="exact"/>
        </dgm:presLayoutVars>
      </dgm:prSet>
      <dgm:spPr/>
    </dgm:pt>
    <dgm:pt modelId="{077690F1-A567-45D7-A58B-51024EAC3E7C}" type="pres">
      <dgm:prSet presAssocID="{2BBEA3E3-4742-4247-B95D-5BC1EA7710A2}" presName="parentText" presStyleLbl="node1" presStyleIdx="0" presStyleCnt="2">
        <dgm:presLayoutVars>
          <dgm:chMax val="0"/>
          <dgm:bulletEnabled val="1"/>
        </dgm:presLayoutVars>
      </dgm:prSet>
      <dgm:spPr/>
    </dgm:pt>
    <dgm:pt modelId="{0BBAC725-4362-4995-BA6E-406A45FB9E67}" type="pres">
      <dgm:prSet presAssocID="{A71D8FD2-9A3D-4EBF-A69C-EED310DC7668}" presName="spacer" presStyleCnt="0"/>
      <dgm:spPr/>
    </dgm:pt>
    <dgm:pt modelId="{34A912B4-9C3E-49BA-98FC-4B3F6E1214EB}" type="pres">
      <dgm:prSet presAssocID="{B05B8138-58BA-468D-8C2E-EED9C5EA040C}" presName="parentText" presStyleLbl="node1" presStyleIdx="1" presStyleCnt="2">
        <dgm:presLayoutVars>
          <dgm:chMax val="0"/>
          <dgm:bulletEnabled val="1"/>
        </dgm:presLayoutVars>
      </dgm:prSet>
      <dgm:spPr/>
    </dgm:pt>
  </dgm:ptLst>
  <dgm:cxnLst>
    <dgm:cxn modelId="{D9A8E311-4F40-4B4F-8839-DE1803D3B0E4}" type="presOf" srcId="{2BBEA3E3-4742-4247-B95D-5BC1EA7710A2}" destId="{077690F1-A567-45D7-A58B-51024EAC3E7C}" srcOrd="0" destOrd="0" presId="urn:microsoft.com/office/officeart/2005/8/layout/vList2"/>
    <dgm:cxn modelId="{2FA16820-939E-45EA-914D-B72418CE6A45}" type="presOf" srcId="{B05B8138-58BA-468D-8C2E-EED9C5EA040C}" destId="{34A912B4-9C3E-49BA-98FC-4B3F6E1214EB}" srcOrd="0" destOrd="0" presId="urn:microsoft.com/office/officeart/2005/8/layout/vList2"/>
    <dgm:cxn modelId="{D999FA84-47B1-4E88-8D9C-3776127FB430}" srcId="{BEF4C705-6238-4CAF-87F3-2F758B6F0C41}" destId="{B05B8138-58BA-468D-8C2E-EED9C5EA040C}" srcOrd="1" destOrd="0" parTransId="{401E4F16-4ED1-4520-9B44-1831BF2129F0}" sibTransId="{723DD8B5-AA4C-4E14-BF72-F70591EEA8AC}"/>
    <dgm:cxn modelId="{21CBF2D8-9D59-45A0-B51C-A56BE4A94477}" srcId="{BEF4C705-6238-4CAF-87F3-2F758B6F0C41}" destId="{2BBEA3E3-4742-4247-B95D-5BC1EA7710A2}" srcOrd="0" destOrd="0" parTransId="{EFABB195-B02E-4693-8252-25F6100ECE1C}" sibTransId="{A71D8FD2-9A3D-4EBF-A69C-EED310DC7668}"/>
    <dgm:cxn modelId="{5BF645F7-DB6F-484B-B9FE-4FCC23C71BF8}" type="presOf" srcId="{BEF4C705-6238-4CAF-87F3-2F758B6F0C41}" destId="{60E7FFB7-57B7-4A8A-B2C7-1AD0C2FEBDA9}" srcOrd="0" destOrd="0" presId="urn:microsoft.com/office/officeart/2005/8/layout/vList2"/>
    <dgm:cxn modelId="{C3254FC9-F11E-4DB3-AEE5-A3F856A2A117}" type="presParOf" srcId="{60E7FFB7-57B7-4A8A-B2C7-1AD0C2FEBDA9}" destId="{077690F1-A567-45D7-A58B-51024EAC3E7C}" srcOrd="0" destOrd="0" presId="urn:microsoft.com/office/officeart/2005/8/layout/vList2"/>
    <dgm:cxn modelId="{31ACDFC0-302F-41BD-BBD9-C9F31C83EB93}" type="presParOf" srcId="{60E7FFB7-57B7-4A8A-B2C7-1AD0C2FEBDA9}" destId="{0BBAC725-4362-4995-BA6E-406A45FB9E67}" srcOrd="1" destOrd="0" presId="urn:microsoft.com/office/officeart/2005/8/layout/vList2"/>
    <dgm:cxn modelId="{A28DE44B-4072-4A18-B358-188A2115F9C5}" type="presParOf" srcId="{60E7FFB7-57B7-4A8A-B2C7-1AD0C2FEBDA9}" destId="{34A912B4-9C3E-49BA-98FC-4B3F6E1214EB}"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9F82F5-92C6-4A96-965E-081458FB321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E3F26057-15D0-4A6C-B2F6-0200CC0B8741}">
      <dgm:prSet phldrT="[Texto]" custT="1"/>
      <dgm:spPr/>
      <dgm:t>
        <a:bodyPr/>
        <a:lstStyle/>
        <a:p>
          <a:pPr algn="ctr"/>
          <a:r>
            <a:rPr lang="pt-BR" sz="1400" b="1" dirty="0"/>
            <a:t>MULTIFINALITÁRIO</a:t>
          </a:r>
          <a:r>
            <a:rPr lang="pt-BR" sz="1400" dirty="0"/>
            <a:t>:</a:t>
          </a:r>
        </a:p>
      </dgm:t>
    </dgm:pt>
    <dgm:pt modelId="{BFC2E89E-D908-413E-BC64-B074BB8F95D3}" type="parTrans" cxnId="{8BAFFBB2-4AAB-417B-A50A-E4E6E0FD2B03}">
      <dgm:prSet/>
      <dgm:spPr/>
      <dgm:t>
        <a:bodyPr/>
        <a:lstStyle/>
        <a:p>
          <a:endParaRPr lang="pt-BR"/>
        </a:p>
      </dgm:t>
    </dgm:pt>
    <dgm:pt modelId="{03D44EEF-84D2-4EC0-90F0-9A9445C6B948}" type="sibTrans" cxnId="{8BAFFBB2-4AAB-417B-A50A-E4E6E0FD2B03}">
      <dgm:prSet/>
      <dgm:spPr/>
      <dgm:t>
        <a:bodyPr/>
        <a:lstStyle/>
        <a:p>
          <a:endParaRPr lang="pt-BR"/>
        </a:p>
      </dgm:t>
    </dgm:pt>
    <dgm:pt modelId="{3E290CBA-A1E2-43FE-86E5-8523C76E7FE5}">
      <dgm:prSet phldrT="[Texto]" custT="1"/>
      <dgm:spPr/>
      <dgm:t>
        <a:bodyPr/>
        <a:lstStyle/>
        <a:p>
          <a:pPr algn="ctr"/>
          <a:r>
            <a:rPr lang="pt-BR" sz="1400" b="1" dirty="0"/>
            <a:t>GESTÃO DE CAMADAS:</a:t>
          </a:r>
        </a:p>
      </dgm:t>
    </dgm:pt>
    <dgm:pt modelId="{40D41145-9F5B-4A73-90AF-CD5F1D6D4E76}" type="parTrans" cxnId="{AC4BF90A-00DA-408B-A3EE-F3A9BEF81B1C}">
      <dgm:prSet/>
      <dgm:spPr/>
      <dgm:t>
        <a:bodyPr/>
        <a:lstStyle/>
        <a:p>
          <a:endParaRPr lang="pt-BR"/>
        </a:p>
      </dgm:t>
    </dgm:pt>
    <dgm:pt modelId="{6E43DC85-E064-42DA-BF0E-C075BBEA5322}" type="sibTrans" cxnId="{AC4BF90A-00DA-408B-A3EE-F3A9BEF81B1C}">
      <dgm:prSet/>
      <dgm:spPr/>
      <dgm:t>
        <a:bodyPr/>
        <a:lstStyle/>
        <a:p>
          <a:endParaRPr lang="pt-BR"/>
        </a:p>
      </dgm:t>
    </dgm:pt>
    <dgm:pt modelId="{CB14EBFE-A049-4528-9B40-7F7AA27F7696}">
      <dgm:prSet phldrT="[Texto]" custT="1"/>
      <dgm:spPr/>
      <dgm:t>
        <a:bodyPr/>
        <a:lstStyle/>
        <a:p>
          <a:pPr algn="ctr"/>
          <a:r>
            <a:rPr lang="pt-BR" sz="1600" b="1" dirty="0">
              <a:solidFill>
                <a:schemeClr val="accent1"/>
              </a:solidFill>
            </a:rPr>
            <a:t>Cada órgão administrará suas camadas de forma autônoma.</a:t>
          </a:r>
        </a:p>
      </dgm:t>
    </dgm:pt>
    <dgm:pt modelId="{48D27F34-3E83-425E-AE4A-77901599255D}" type="parTrans" cxnId="{D5757A6A-AF43-4ADB-9A70-3DFE4F568684}">
      <dgm:prSet/>
      <dgm:spPr/>
      <dgm:t>
        <a:bodyPr/>
        <a:lstStyle/>
        <a:p>
          <a:endParaRPr lang="pt-BR"/>
        </a:p>
      </dgm:t>
    </dgm:pt>
    <dgm:pt modelId="{84E99404-2932-4DA9-AC14-FF816924CA80}" type="sibTrans" cxnId="{D5757A6A-AF43-4ADB-9A70-3DFE4F568684}">
      <dgm:prSet/>
      <dgm:spPr/>
      <dgm:t>
        <a:bodyPr/>
        <a:lstStyle/>
        <a:p>
          <a:endParaRPr lang="pt-BR"/>
        </a:p>
      </dgm:t>
    </dgm:pt>
    <dgm:pt modelId="{F00E87D1-136E-44FC-AF61-804510AC1DE5}">
      <dgm:prSet phldrT="[Texto]" custT="1"/>
      <dgm:spPr/>
      <dgm:t>
        <a:bodyPr/>
        <a:lstStyle/>
        <a:p>
          <a:pPr algn="ctr"/>
          <a:r>
            <a:rPr lang="pt-BR" sz="1400" b="1" dirty="0"/>
            <a:t>SINERGIA</a:t>
          </a:r>
          <a:r>
            <a:rPr lang="pt-BR" sz="1400" dirty="0"/>
            <a:t>:</a:t>
          </a:r>
        </a:p>
      </dgm:t>
    </dgm:pt>
    <dgm:pt modelId="{0A6E3799-0E7B-4A21-9441-3FCAC5283418}" type="parTrans" cxnId="{F0DFBAB4-7D61-4E45-8AF4-B82E30DBF811}">
      <dgm:prSet/>
      <dgm:spPr/>
      <dgm:t>
        <a:bodyPr/>
        <a:lstStyle/>
        <a:p>
          <a:endParaRPr lang="pt-BR"/>
        </a:p>
      </dgm:t>
    </dgm:pt>
    <dgm:pt modelId="{DAB844E5-FE6D-4593-A8B5-A23F2335BCFD}" type="sibTrans" cxnId="{F0DFBAB4-7D61-4E45-8AF4-B82E30DBF811}">
      <dgm:prSet/>
      <dgm:spPr/>
      <dgm:t>
        <a:bodyPr/>
        <a:lstStyle/>
        <a:p>
          <a:endParaRPr lang="pt-BR"/>
        </a:p>
      </dgm:t>
    </dgm:pt>
    <dgm:pt modelId="{F3259D40-9952-4F19-AD70-906D2EA24F49}">
      <dgm:prSet phldrT="[Texto]" custT="1"/>
      <dgm:spPr/>
      <dgm:t>
        <a:bodyPr/>
        <a:lstStyle/>
        <a:p>
          <a:pPr algn="ctr"/>
          <a:r>
            <a:rPr lang="pt-BR" sz="1600" b="1" dirty="0">
              <a:solidFill>
                <a:schemeClr val="accent1"/>
              </a:solidFill>
            </a:rPr>
            <a:t>Os órgãos da administração pública serão interligados ao mesmo sistema </a:t>
          </a:r>
        </a:p>
      </dgm:t>
    </dgm:pt>
    <dgm:pt modelId="{79B2A134-1E20-4855-95D9-15B8F312FB06}" type="parTrans" cxnId="{E894682D-74C3-448A-906B-5C04F1F73FA6}">
      <dgm:prSet/>
      <dgm:spPr/>
      <dgm:t>
        <a:bodyPr/>
        <a:lstStyle/>
        <a:p>
          <a:endParaRPr lang="pt-BR"/>
        </a:p>
      </dgm:t>
    </dgm:pt>
    <dgm:pt modelId="{869A9719-1B9F-478E-AE18-E92567DB588D}" type="sibTrans" cxnId="{E894682D-74C3-448A-906B-5C04F1F73FA6}">
      <dgm:prSet/>
      <dgm:spPr/>
      <dgm:t>
        <a:bodyPr/>
        <a:lstStyle/>
        <a:p>
          <a:endParaRPr lang="pt-BR"/>
        </a:p>
      </dgm:t>
    </dgm:pt>
    <dgm:pt modelId="{40FD47DE-B83E-4184-BF79-DE09EF0ED628}">
      <dgm:prSet phldrT="[Texto]" custT="1"/>
      <dgm:spPr>
        <a:solidFill>
          <a:srgbClr val="003300"/>
        </a:solidFill>
        <a:ln>
          <a:noFill/>
        </a:ln>
      </dgm:spPr>
      <dgm:t>
        <a:bodyPr/>
        <a:lstStyle/>
        <a:p>
          <a:pPr algn="ctr"/>
          <a:r>
            <a:rPr lang="pt-BR" sz="1600" b="1" dirty="0">
              <a:solidFill>
                <a:schemeClr val="accent1"/>
              </a:solidFill>
            </a:rPr>
            <a:t>Visão multidimensional cria correlação com dados de diversos setores. Soluções que potencializam o setor público.</a:t>
          </a:r>
        </a:p>
      </dgm:t>
    </dgm:pt>
    <dgm:pt modelId="{3C7FAAB0-5B93-4012-B697-B0F4B4CC9C63}" type="sibTrans" cxnId="{98D252E7-B35B-48FB-AD8D-D1D8440CDB95}">
      <dgm:prSet/>
      <dgm:spPr/>
      <dgm:t>
        <a:bodyPr/>
        <a:lstStyle/>
        <a:p>
          <a:endParaRPr lang="pt-BR"/>
        </a:p>
      </dgm:t>
    </dgm:pt>
    <dgm:pt modelId="{CA5CD3CD-FF0B-4DAF-A011-3987B2532EC3}" type="parTrans" cxnId="{98D252E7-B35B-48FB-AD8D-D1D8440CDB95}">
      <dgm:prSet/>
      <dgm:spPr/>
      <dgm:t>
        <a:bodyPr/>
        <a:lstStyle/>
        <a:p>
          <a:endParaRPr lang="pt-BR"/>
        </a:p>
      </dgm:t>
    </dgm:pt>
    <dgm:pt modelId="{3EE44372-20C5-4518-B3A8-0D0F6CE809F6}" type="pres">
      <dgm:prSet presAssocID="{569F82F5-92C6-4A96-965E-081458FB321C}" presName="linear" presStyleCnt="0">
        <dgm:presLayoutVars>
          <dgm:animLvl val="lvl"/>
          <dgm:resizeHandles val="exact"/>
        </dgm:presLayoutVars>
      </dgm:prSet>
      <dgm:spPr/>
    </dgm:pt>
    <dgm:pt modelId="{48CB3DC5-38AC-41D5-A2D2-9A9D472C6BE0}" type="pres">
      <dgm:prSet presAssocID="{E3F26057-15D0-4A6C-B2F6-0200CC0B8741}" presName="parentText" presStyleLbl="node1" presStyleIdx="0" presStyleCnt="4" custScaleY="51290">
        <dgm:presLayoutVars>
          <dgm:chMax val="0"/>
          <dgm:bulletEnabled val="1"/>
        </dgm:presLayoutVars>
      </dgm:prSet>
      <dgm:spPr/>
    </dgm:pt>
    <dgm:pt modelId="{329E0D0A-E2DE-4B5D-B58C-8839AD0746D0}" type="pres">
      <dgm:prSet presAssocID="{E3F26057-15D0-4A6C-B2F6-0200CC0B8741}" presName="childText" presStyleLbl="revTx" presStyleIdx="0" presStyleCnt="2" custScaleY="62409" custLinFactNeighborX="3" custLinFactNeighborY="10057">
        <dgm:presLayoutVars>
          <dgm:bulletEnabled val="1"/>
        </dgm:presLayoutVars>
      </dgm:prSet>
      <dgm:spPr/>
    </dgm:pt>
    <dgm:pt modelId="{A08B0024-AA07-487F-986A-97B0701E873F}" type="pres">
      <dgm:prSet presAssocID="{3E290CBA-A1E2-43FE-86E5-8523C76E7FE5}" presName="parentText" presStyleLbl="node1" presStyleIdx="1" presStyleCnt="4" custScaleY="49711" custLinFactNeighborX="-1867" custLinFactNeighborY="20249">
        <dgm:presLayoutVars>
          <dgm:chMax val="0"/>
          <dgm:bulletEnabled val="1"/>
        </dgm:presLayoutVars>
      </dgm:prSet>
      <dgm:spPr/>
    </dgm:pt>
    <dgm:pt modelId="{C7BDFD84-813D-4E5A-A5E3-A44916AF0EEA}" type="pres">
      <dgm:prSet presAssocID="{3E290CBA-A1E2-43FE-86E5-8523C76E7FE5}" presName="childText" presStyleLbl="revTx" presStyleIdx="1" presStyleCnt="2" custLinFactNeighborX="4" custLinFactNeighborY="31121">
        <dgm:presLayoutVars>
          <dgm:bulletEnabled val="1"/>
        </dgm:presLayoutVars>
      </dgm:prSet>
      <dgm:spPr/>
    </dgm:pt>
    <dgm:pt modelId="{E7CD4D46-6ED1-45AB-AD76-BF8483B7FD07}" type="pres">
      <dgm:prSet presAssocID="{F00E87D1-136E-44FC-AF61-804510AC1DE5}" presName="parentText" presStyleLbl="node1" presStyleIdx="2" presStyleCnt="4" custScaleY="45238">
        <dgm:presLayoutVars>
          <dgm:chMax val="0"/>
          <dgm:bulletEnabled val="1"/>
        </dgm:presLayoutVars>
      </dgm:prSet>
      <dgm:spPr/>
    </dgm:pt>
    <dgm:pt modelId="{502B7A66-4545-4CDC-98C4-4BF48FC95C15}" type="pres">
      <dgm:prSet presAssocID="{DAB844E5-FE6D-4593-A8B5-A23F2335BCFD}" presName="spacer" presStyleCnt="0"/>
      <dgm:spPr/>
    </dgm:pt>
    <dgm:pt modelId="{AC41C672-B7D8-4F95-A4D2-F57EE2063B8A}" type="pres">
      <dgm:prSet presAssocID="{40FD47DE-B83E-4184-BF79-DE09EF0ED628}" presName="parentText" presStyleLbl="node1" presStyleIdx="3" presStyleCnt="4" custScaleY="79462">
        <dgm:presLayoutVars>
          <dgm:chMax val="0"/>
          <dgm:bulletEnabled val="1"/>
        </dgm:presLayoutVars>
      </dgm:prSet>
      <dgm:spPr/>
    </dgm:pt>
  </dgm:ptLst>
  <dgm:cxnLst>
    <dgm:cxn modelId="{AC4BF90A-00DA-408B-A3EE-F3A9BEF81B1C}" srcId="{569F82F5-92C6-4A96-965E-081458FB321C}" destId="{3E290CBA-A1E2-43FE-86E5-8523C76E7FE5}" srcOrd="1" destOrd="0" parTransId="{40D41145-9F5B-4A73-90AF-CD5F1D6D4E76}" sibTransId="{6E43DC85-E064-42DA-BF0E-C075BBEA5322}"/>
    <dgm:cxn modelId="{553FE924-8FFA-4A5A-96F8-0FEE3A46A94F}" type="presOf" srcId="{F00E87D1-136E-44FC-AF61-804510AC1DE5}" destId="{E7CD4D46-6ED1-45AB-AD76-BF8483B7FD07}" srcOrd="0" destOrd="0" presId="urn:microsoft.com/office/officeart/2005/8/layout/vList2"/>
    <dgm:cxn modelId="{1528CD2C-A3A7-4768-B1F4-55DD4A28C0CF}" type="presOf" srcId="{F3259D40-9952-4F19-AD70-906D2EA24F49}" destId="{329E0D0A-E2DE-4B5D-B58C-8839AD0746D0}" srcOrd="0" destOrd="0" presId="urn:microsoft.com/office/officeart/2005/8/layout/vList2"/>
    <dgm:cxn modelId="{E894682D-74C3-448A-906B-5C04F1F73FA6}" srcId="{E3F26057-15D0-4A6C-B2F6-0200CC0B8741}" destId="{F3259D40-9952-4F19-AD70-906D2EA24F49}" srcOrd="0" destOrd="0" parTransId="{79B2A134-1E20-4855-95D9-15B8F312FB06}" sibTransId="{869A9719-1B9F-478E-AE18-E92567DB588D}"/>
    <dgm:cxn modelId="{DFF7D237-8590-4EC7-BDC5-174660507FBF}" type="presOf" srcId="{CB14EBFE-A049-4528-9B40-7F7AA27F7696}" destId="{C7BDFD84-813D-4E5A-A5E3-A44916AF0EEA}" srcOrd="0" destOrd="0" presId="urn:microsoft.com/office/officeart/2005/8/layout/vList2"/>
    <dgm:cxn modelId="{D5757A6A-AF43-4ADB-9A70-3DFE4F568684}" srcId="{3E290CBA-A1E2-43FE-86E5-8523C76E7FE5}" destId="{CB14EBFE-A049-4528-9B40-7F7AA27F7696}" srcOrd="0" destOrd="0" parTransId="{48D27F34-3E83-425E-AE4A-77901599255D}" sibTransId="{84E99404-2932-4DA9-AC14-FF816924CA80}"/>
    <dgm:cxn modelId="{588C7075-42DE-4656-9652-C1820D021C41}" type="presOf" srcId="{40FD47DE-B83E-4184-BF79-DE09EF0ED628}" destId="{AC41C672-B7D8-4F95-A4D2-F57EE2063B8A}" srcOrd="0" destOrd="0" presId="urn:microsoft.com/office/officeart/2005/8/layout/vList2"/>
    <dgm:cxn modelId="{A3AE4189-DF8A-407C-87E7-48752CCAEBF8}" type="presOf" srcId="{E3F26057-15D0-4A6C-B2F6-0200CC0B8741}" destId="{48CB3DC5-38AC-41D5-A2D2-9A9D472C6BE0}" srcOrd="0" destOrd="0" presId="urn:microsoft.com/office/officeart/2005/8/layout/vList2"/>
    <dgm:cxn modelId="{261455A8-7758-473D-94E2-83E894228ED2}" type="presOf" srcId="{3E290CBA-A1E2-43FE-86E5-8523C76E7FE5}" destId="{A08B0024-AA07-487F-986A-97B0701E873F}" srcOrd="0" destOrd="0" presId="urn:microsoft.com/office/officeart/2005/8/layout/vList2"/>
    <dgm:cxn modelId="{8BAFFBB2-4AAB-417B-A50A-E4E6E0FD2B03}" srcId="{569F82F5-92C6-4A96-965E-081458FB321C}" destId="{E3F26057-15D0-4A6C-B2F6-0200CC0B8741}" srcOrd="0" destOrd="0" parTransId="{BFC2E89E-D908-413E-BC64-B074BB8F95D3}" sibTransId="{03D44EEF-84D2-4EC0-90F0-9A9445C6B948}"/>
    <dgm:cxn modelId="{F0DFBAB4-7D61-4E45-8AF4-B82E30DBF811}" srcId="{569F82F5-92C6-4A96-965E-081458FB321C}" destId="{F00E87D1-136E-44FC-AF61-804510AC1DE5}" srcOrd="2" destOrd="0" parTransId="{0A6E3799-0E7B-4A21-9441-3FCAC5283418}" sibTransId="{DAB844E5-FE6D-4593-A8B5-A23F2335BCFD}"/>
    <dgm:cxn modelId="{EAFF9AC0-9AEB-4698-B1BB-82139B1DFBC2}" type="presOf" srcId="{569F82F5-92C6-4A96-965E-081458FB321C}" destId="{3EE44372-20C5-4518-B3A8-0D0F6CE809F6}" srcOrd="0" destOrd="0" presId="urn:microsoft.com/office/officeart/2005/8/layout/vList2"/>
    <dgm:cxn modelId="{98D252E7-B35B-48FB-AD8D-D1D8440CDB95}" srcId="{569F82F5-92C6-4A96-965E-081458FB321C}" destId="{40FD47DE-B83E-4184-BF79-DE09EF0ED628}" srcOrd="3" destOrd="0" parTransId="{CA5CD3CD-FF0B-4DAF-A011-3987B2532EC3}" sibTransId="{3C7FAAB0-5B93-4012-B697-B0F4B4CC9C63}"/>
    <dgm:cxn modelId="{E0C99B66-53FF-42FD-B3E0-257FB44C1E5C}" type="presParOf" srcId="{3EE44372-20C5-4518-B3A8-0D0F6CE809F6}" destId="{48CB3DC5-38AC-41D5-A2D2-9A9D472C6BE0}" srcOrd="0" destOrd="0" presId="urn:microsoft.com/office/officeart/2005/8/layout/vList2"/>
    <dgm:cxn modelId="{97DEF18D-3B8C-4EE3-8ACE-3959C5DCBC51}" type="presParOf" srcId="{3EE44372-20C5-4518-B3A8-0D0F6CE809F6}" destId="{329E0D0A-E2DE-4B5D-B58C-8839AD0746D0}" srcOrd="1" destOrd="0" presId="urn:microsoft.com/office/officeart/2005/8/layout/vList2"/>
    <dgm:cxn modelId="{A83B8105-1800-4538-938F-EC4C04434F48}" type="presParOf" srcId="{3EE44372-20C5-4518-B3A8-0D0F6CE809F6}" destId="{A08B0024-AA07-487F-986A-97B0701E873F}" srcOrd="2" destOrd="0" presId="urn:microsoft.com/office/officeart/2005/8/layout/vList2"/>
    <dgm:cxn modelId="{21D8A614-149E-478B-8ED6-F3C7DEE1EB95}" type="presParOf" srcId="{3EE44372-20C5-4518-B3A8-0D0F6CE809F6}" destId="{C7BDFD84-813D-4E5A-A5E3-A44916AF0EEA}" srcOrd="3" destOrd="0" presId="urn:microsoft.com/office/officeart/2005/8/layout/vList2"/>
    <dgm:cxn modelId="{6830BD66-C41B-463A-982A-F1486B63FBB6}" type="presParOf" srcId="{3EE44372-20C5-4518-B3A8-0D0F6CE809F6}" destId="{E7CD4D46-6ED1-45AB-AD76-BF8483B7FD07}" srcOrd="4" destOrd="0" presId="urn:microsoft.com/office/officeart/2005/8/layout/vList2"/>
    <dgm:cxn modelId="{8AC30EE1-DCAF-41A2-8073-B0085697ACD4}" type="presParOf" srcId="{3EE44372-20C5-4518-B3A8-0D0F6CE809F6}" destId="{502B7A66-4545-4CDC-98C4-4BF48FC95C15}" srcOrd="5" destOrd="0" presId="urn:microsoft.com/office/officeart/2005/8/layout/vList2"/>
    <dgm:cxn modelId="{987B3EDB-5298-44C9-BE22-0F919E4C95E3}" type="presParOf" srcId="{3EE44372-20C5-4518-B3A8-0D0F6CE809F6}" destId="{AC41C672-B7D8-4F95-A4D2-F57EE2063B8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115940-B726-45A4-A81F-A6725754B83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82CBBB58-9514-4DBA-8A0A-1B395358FF46}">
      <dgm:prSet/>
      <dgm:spPr/>
      <dgm:t>
        <a:bodyPr/>
        <a:lstStyle/>
        <a:p>
          <a:r>
            <a:rPr lang="pt-BR" b="0" i="0"/>
            <a:t>A coordenação dos dados do Registro Cadastral deve ser efetuado de tal forma que não haja interrupção e relaxamente da atividade legal.</a:t>
          </a:r>
          <a:endParaRPr lang="pt-BR"/>
        </a:p>
      </dgm:t>
    </dgm:pt>
    <dgm:pt modelId="{05FD21B7-163D-4B6C-BFE4-76353D2C4588}" type="parTrans" cxnId="{411A5E9D-C824-413C-A9BF-3567835758B9}">
      <dgm:prSet/>
      <dgm:spPr/>
      <dgm:t>
        <a:bodyPr/>
        <a:lstStyle/>
        <a:p>
          <a:endParaRPr lang="pt-BR"/>
        </a:p>
      </dgm:t>
    </dgm:pt>
    <dgm:pt modelId="{D847FCDA-0881-4105-A627-C224E58CF30B}" type="sibTrans" cxnId="{411A5E9D-C824-413C-A9BF-3567835758B9}">
      <dgm:prSet/>
      <dgm:spPr/>
      <dgm:t>
        <a:bodyPr/>
        <a:lstStyle/>
        <a:p>
          <a:endParaRPr lang="pt-BR"/>
        </a:p>
      </dgm:t>
    </dgm:pt>
    <dgm:pt modelId="{0E30A3EF-A49E-4DD2-A19B-768CC0130125}">
      <dgm:prSet/>
      <dgm:spPr/>
      <dgm:t>
        <a:bodyPr/>
        <a:lstStyle/>
        <a:p>
          <a:r>
            <a:rPr lang="pt-BR" b="0" i="0"/>
            <a:t>O registro é público e esencial para garantir a segurança como condição de direitos, o que não significa que deve ser aberto para outros fins.</a:t>
          </a:r>
          <a:endParaRPr lang="pt-BR"/>
        </a:p>
      </dgm:t>
    </dgm:pt>
    <dgm:pt modelId="{45AFB5E9-30D8-468D-B996-19CF8D4CA260}" type="parTrans" cxnId="{7578FA28-E89A-403E-B645-AA2EE5B0311F}">
      <dgm:prSet/>
      <dgm:spPr/>
      <dgm:t>
        <a:bodyPr/>
        <a:lstStyle/>
        <a:p>
          <a:endParaRPr lang="pt-BR"/>
        </a:p>
      </dgm:t>
    </dgm:pt>
    <dgm:pt modelId="{FFEFC52D-33FC-4221-9016-DD7A85890BD5}" type="sibTrans" cxnId="{7578FA28-E89A-403E-B645-AA2EE5B0311F}">
      <dgm:prSet/>
      <dgm:spPr/>
      <dgm:t>
        <a:bodyPr/>
        <a:lstStyle/>
        <a:p>
          <a:endParaRPr lang="pt-BR"/>
        </a:p>
      </dgm:t>
    </dgm:pt>
    <dgm:pt modelId="{AB0C5594-8121-4034-A663-3E4D5EA7E4FD}">
      <dgm:prSet/>
      <dgm:spPr/>
      <dgm:t>
        <a:bodyPr/>
        <a:lstStyle/>
        <a:p>
          <a:r>
            <a:rPr lang="pt-BR" b="0" i="0" dirty="0"/>
            <a:t>Hoje o SIGEF propõem responder o que nesse mesmo sentido escreveu no século passado a  Professora Andrea Carneiro:  “A terra deve promover registro de registro e substância física inscrição, substância legal."</a:t>
          </a:r>
          <a:br>
            <a:rPr lang="pt-PT" b="0" i="0" dirty="0"/>
          </a:br>
          <a:endParaRPr lang="pt-BR" dirty="0"/>
        </a:p>
      </dgm:t>
    </dgm:pt>
    <dgm:pt modelId="{F1F7AB30-3A59-448E-8097-E390A508D66B}" type="parTrans" cxnId="{E0A0DA4C-F7E9-4999-8026-6268468C46E1}">
      <dgm:prSet/>
      <dgm:spPr/>
      <dgm:t>
        <a:bodyPr/>
        <a:lstStyle/>
        <a:p>
          <a:endParaRPr lang="pt-BR"/>
        </a:p>
      </dgm:t>
    </dgm:pt>
    <dgm:pt modelId="{6D337FE0-E668-4047-8AE3-280CF251D69C}" type="sibTrans" cxnId="{E0A0DA4C-F7E9-4999-8026-6268468C46E1}">
      <dgm:prSet/>
      <dgm:spPr/>
      <dgm:t>
        <a:bodyPr/>
        <a:lstStyle/>
        <a:p>
          <a:endParaRPr lang="pt-BR"/>
        </a:p>
      </dgm:t>
    </dgm:pt>
    <dgm:pt modelId="{40DCFEF4-80B6-46AA-9269-29B378719760}" type="pres">
      <dgm:prSet presAssocID="{C9115940-B726-45A4-A81F-A6725754B83E}" presName="linear" presStyleCnt="0">
        <dgm:presLayoutVars>
          <dgm:animLvl val="lvl"/>
          <dgm:resizeHandles val="exact"/>
        </dgm:presLayoutVars>
      </dgm:prSet>
      <dgm:spPr/>
    </dgm:pt>
    <dgm:pt modelId="{B91E7AED-7B34-4ACF-AC0B-B4C0B4EC4F1C}" type="pres">
      <dgm:prSet presAssocID="{82CBBB58-9514-4DBA-8A0A-1B395358FF46}" presName="parentText" presStyleLbl="node1" presStyleIdx="0" presStyleCnt="3" custLinFactNeighborX="-775" custLinFactNeighborY="17968">
        <dgm:presLayoutVars>
          <dgm:chMax val="0"/>
          <dgm:bulletEnabled val="1"/>
        </dgm:presLayoutVars>
      </dgm:prSet>
      <dgm:spPr/>
    </dgm:pt>
    <dgm:pt modelId="{38EF0041-D12B-4A6D-8E44-1514B68F3A62}" type="pres">
      <dgm:prSet presAssocID="{D847FCDA-0881-4105-A627-C224E58CF30B}" presName="spacer" presStyleCnt="0"/>
      <dgm:spPr/>
    </dgm:pt>
    <dgm:pt modelId="{22777E95-B8EA-4343-A6C1-BFFDFAE36CEF}" type="pres">
      <dgm:prSet presAssocID="{0E30A3EF-A49E-4DD2-A19B-768CC0130125}" presName="parentText" presStyleLbl="node1" presStyleIdx="1" presStyleCnt="3">
        <dgm:presLayoutVars>
          <dgm:chMax val="0"/>
          <dgm:bulletEnabled val="1"/>
        </dgm:presLayoutVars>
      </dgm:prSet>
      <dgm:spPr/>
    </dgm:pt>
    <dgm:pt modelId="{02AA334E-2BCC-4B71-9632-0E3C052F5781}" type="pres">
      <dgm:prSet presAssocID="{FFEFC52D-33FC-4221-9016-DD7A85890BD5}" presName="spacer" presStyleCnt="0"/>
      <dgm:spPr/>
    </dgm:pt>
    <dgm:pt modelId="{040F49BE-B7CB-4B38-9A22-E5C7621CF284}" type="pres">
      <dgm:prSet presAssocID="{AB0C5594-8121-4034-A663-3E4D5EA7E4FD}" presName="parentText" presStyleLbl="node1" presStyleIdx="2" presStyleCnt="3">
        <dgm:presLayoutVars>
          <dgm:chMax val="0"/>
          <dgm:bulletEnabled val="1"/>
        </dgm:presLayoutVars>
      </dgm:prSet>
      <dgm:spPr/>
    </dgm:pt>
  </dgm:ptLst>
  <dgm:cxnLst>
    <dgm:cxn modelId="{DF2E8208-ED42-474D-B946-8A09A1A0EA30}" type="presOf" srcId="{AB0C5594-8121-4034-A663-3E4D5EA7E4FD}" destId="{040F49BE-B7CB-4B38-9A22-E5C7621CF284}" srcOrd="0" destOrd="0" presId="urn:microsoft.com/office/officeart/2005/8/layout/vList2"/>
    <dgm:cxn modelId="{7578FA28-E89A-403E-B645-AA2EE5B0311F}" srcId="{C9115940-B726-45A4-A81F-A6725754B83E}" destId="{0E30A3EF-A49E-4DD2-A19B-768CC0130125}" srcOrd="1" destOrd="0" parTransId="{45AFB5E9-30D8-468D-B996-19CF8D4CA260}" sibTransId="{FFEFC52D-33FC-4221-9016-DD7A85890BD5}"/>
    <dgm:cxn modelId="{28BCBA2C-EE21-4A8D-9699-26D8CF35863E}" type="presOf" srcId="{0E30A3EF-A49E-4DD2-A19B-768CC0130125}" destId="{22777E95-B8EA-4343-A6C1-BFFDFAE36CEF}" srcOrd="0" destOrd="0" presId="urn:microsoft.com/office/officeart/2005/8/layout/vList2"/>
    <dgm:cxn modelId="{E0A0DA4C-F7E9-4999-8026-6268468C46E1}" srcId="{C9115940-B726-45A4-A81F-A6725754B83E}" destId="{AB0C5594-8121-4034-A663-3E4D5EA7E4FD}" srcOrd="2" destOrd="0" parTransId="{F1F7AB30-3A59-448E-8097-E390A508D66B}" sibTransId="{6D337FE0-E668-4047-8AE3-280CF251D69C}"/>
    <dgm:cxn modelId="{4BB03F8C-13F6-4718-9C73-DC7BA015BD33}" type="presOf" srcId="{82CBBB58-9514-4DBA-8A0A-1B395358FF46}" destId="{B91E7AED-7B34-4ACF-AC0B-B4C0B4EC4F1C}" srcOrd="0" destOrd="0" presId="urn:microsoft.com/office/officeart/2005/8/layout/vList2"/>
    <dgm:cxn modelId="{411A5E9D-C824-413C-A9BF-3567835758B9}" srcId="{C9115940-B726-45A4-A81F-A6725754B83E}" destId="{82CBBB58-9514-4DBA-8A0A-1B395358FF46}" srcOrd="0" destOrd="0" parTransId="{05FD21B7-163D-4B6C-BFE4-76353D2C4588}" sibTransId="{D847FCDA-0881-4105-A627-C224E58CF30B}"/>
    <dgm:cxn modelId="{C24E54CE-B053-45E6-9CFE-803D20F05341}" type="presOf" srcId="{C9115940-B726-45A4-A81F-A6725754B83E}" destId="{40DCFEF4-80B6-46AA-9269-29B378719760}" srcOrd="0" destOrd="0" presId="urn:microsoft.com/office/officeart/2005/8/layout/vList2"/>
    <dgm:cxn modelId="{12D37C7E-3C7B-4C6F-BC48-00FF518825E0}" type="presParOf" srcId="{40DCFEF4-80B6-46AA-9269-29B378719760}" destId="{B91E7AED-7B34-4ACF-AC0B-B4C0B4EC4F1C}" srcOrd="0" destOrd="0" presId="urn:microsoft.com/office/officeart/2005/8/layout/vList2"/>
    <dgm:cxn modelId="{358004DF-E80D-4B33-9FFE-4E2AB6C67906}" type="presParOf" srcId="{40DCFEF4-80B6-46AA-9269-29B378719760}" destId="{38EF0041-D12B-4A6D-8E44-1514B68F3A62}" srcOrd="1" destOrd="0" presId="urn:microsoft.com/office/officeart/2005/8/layout/vList2"/>
    <dgm:cxn modelId="{37978E6A-93DC-4395-BF25-30FD631F96DE}" type="presParOf" srcId="{40DCFEF4-80B6-46AA-9269-29B378719760}" destId="{22777E95-B8EA-4343-A6C1-BFFDFAE36CEF}" srcOrd="2" destOrd="0" presId="urn:microsoft.com/office/officeart/2005/8/layout/vList2"/>
    <dgm:cxn modelId="{6909F576-7205-4C3B-B544-51A4B16F7ADA}" type="presParOf" srcId="{40DCFEF4-80B6-46AA-9269-29B378719760}" destId="{02AA334E-2BCC-4B71-9632-0E3C052F5781}" srcOrd="3" destOrd="0" presId="urn:microsoft.com/office/officeart/2005/8/layout/vList2"/>
    <dgm:cxn modelId="{92A4D8B4-911D-45FA-8E6D-F431A13C50E8}" type="presParOf" srcId="{40DCFEF4-80B6-46AA-9269-29B378719760}" destId="{040F49BE-B7CB-4B38-9A22-E5C7621CF28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048D0A-28BA-410E-8D4E-279B834C6B62}"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pt-BR"/>
        </a:p>
      </dgm:t>
    </dgm:pt>
    <dgm:pt modelId="{6B509F59-5B1E-44C4-8E4D-F0A17BB93C70}">
      <dgm:prSet phldrT="[Texto]"/>
      <dgm:spPr/>
      <dgm:t>
        <a:bodyPr/>
        <a:lstStyle/>
        <a:p>
          <a:r>
            <a:rPr lang="pt-BR" dirty="0">
              <a:latin typeface="Aero Matics" panose="020B0603060101010101" pitchFamily="34" charset="0"/>
            </a:rPr>
            <a:t>MINUTA - PROVIMENTO DO INVENTÁRIO ESTATÍSTIVO DO REGISTRO IMOBILIÁRIO</a:t>
          </a:r>
        </a:p>
      </dgm:t>
    </dgm:pt>
    <dgm:pt modelId="{5BCF27F0-BA37-4DA8-9BE8-EA12B198C803}" type="parTrans" cxnId="{4B7A9D2B-1095-40FD-9E2D-FFA944DAD9E6}">
      <dgm:prSet/>
      <dgm:spPr/>
      <dgm:t>
        <a:bodyPr/>
        <a:lstStyle/>
        <a:p>
          <a:endParaRPr lang="pt-BR"/>
        </a:p>
      </dgm:t>
    </dgm:pt>
    <dgm:pt modelId="{57611A91-BFE8-4641-8E92-DBE23E7F9B6A}" type="sibTrans" cxnId="{4B7A9D2B-1095-40FD-9E2D-FFA944DAD9E6}">
      <dgm:prSet/>
      <dgm:spPr/>
      <dgm:t>
        <a:bodyPr/>
        <a:lstStyle/>
        <a:p>
          <a:endParaRPr lang="pt-BR"/>
        </a:p>
      </dgm:t>
    </dgm:pt>
    <dgm:pt modelId="{2FD35F15-1B93-4473-BB9E-1629B7F8211A}" type="pres">
      <dgm:prSet presAssocID="{AD048D0A-28BA-410E-8D4E-279B834C6B62}" presName="Name0" presStyleCnt="0">
        <dgm:presLayoutVars>
          <dgm:chPref val="1"/>
          <dgm:dir/>
          <dgm:animOne val="branch"/>
          <dgm:animLvl val="lvl"/>
          <dgm:resizeHandles/>
        </dgm:presLayoutVars>
      </dgm:prSet>
      <dgm:spPr/>
    </dgm:pt>
    <dgm:pt modelId="{8BFF21AC-7138-44AC-832A-F2FE637CCC52}" type="pres">
      <dgm:prSet presAssocID="{6B509F59-5B1E-44C4-8E4D-F0A17BB93C70}" presName="vertOne" presStyleCnt="0"/>
      <dgm:spPr/>
    </dgm:pt>
    <dgm:pt modelId="{44E9B97B-ED6D-4FBF-8FAE-A0F31C303DB6}" type="pres">
      <dgm:prSet presAssocID="{6B509F59-5B1E-44C4-8E4D-F0A17BB93C70}" presName="txOne" presStyleLbl="node0" presStyleIdx="0" presStyleCnt="1" custScaleX="100000" custScaleY="63286" custLinFactNeighborX="3402" custLinFactNeighborY="-17365">
        <dgm:presLayoutVars>
          <dgm:chPref val="3"/>
        </dgm:presLayoutVars>
      </dgm:prSet>
      <dgm:spPr/>
    </dgm:pt>
    <dgm:pt modelId="{8EE06DCC-34B6-4883-8092-49836BFA889E}" type="pres">
      <dgm:prSet presAssocID="{6B509F59-5B1E-44C4-8E4D-F0A17BB93C70}" presName="horzOne" presStyleCnt="0"/>
      <dgm:spPr/>
    </dgm:pt>
  </dgm:ptLst>
  <dgm:cxnLst>
    <dgm:cxn modelId="{4B7A9D2B-1095-40FD-9E2D-FFA944DAD9E6}" srcId="{AD048D0A-28BA-410E-8D4E-279B834C6B62}" destId="{6B509F59-5B1E-44C4-8E4D-F0A17BB93C70}" srcOrd="0" destOrd="0" parTransId="{5BCF27F0-BA37-4DA8-9BE8-EA12B198C803}" sibTransId="{57611A91-BFE8-4641-8E92-DBE23E7F9B6A}"/>
    <dgm:cxn modelId="{832F9070-BCEF-47AF-9846-616A8F99CAA1}" type="presOf" srcId="{AD048D0A-28BA-410E-8D4E-279B834C6B62}" destId="{2FD35F15-1B93-4473-BB9E-1629B7F8211A}" srcOrd="0" destOrd="0" presId="urn:microsoft.com/office/officeart/2005/8/layout/hierarchy4"/>
    <dgm:cxn modelId="{F0BF93A5-9D88-428C-BD14-C551EE3B9317}" type="presOf" srcId="{6B509F59-5B1E-44C4-8E4D-F0A17BB93C70}" destId="{44E9B97B-ED6D-4FBF-8FAE-A0F31C303DB6}" srcOrd="0" destOrd="0" presId="urn:microsoft.com/office/officeart/2005/8/layout/hierarchy4"/>
    <dgm:cxn modelId="{00C20323-6E9E-41CD-A4EC-0864260A426D}" type="presParOf" srcId="{2FD35F15-1B93-4473-BB9E-1629B7F8211A}" destId="{8BFF21AC-7138-44AC-832A-F2FE637CCC52}" srcOrd="0" destOrd="0" presId="urn:microsoft.com/office/officeart/2005/8/layout/hierarchy4"/>
    <dgm:cxn modelId="{AD78742B-F26E-4AE1-818A-BC5AB12F768F}" type="presParOf" srcId="{8BFF21AC-7138-44AC-832A-F2FE637CCC52}" destId="{44E9B97B-ED6D-4FBF-8FAE-A0F31C303DB6}" srcOrd="0" destOrd="0" presId="urn:microsoft.com/office/officeart/2005/8/layout/hierarchy4"/>
    <dgm:cxn modelId="{759BFB41-84C9-4760-BA16-A75634D1C4E4}" type="presParOf" srcId="{8BFF21AC-7138-44AC-832A-F2FE637CCC52}" destId="{8EE06DCC-34B6-4883-8092-49836BFA889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048D0A-28BA-410E-8D4E-279B834C6B62}"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pt-BR"/>
        </a:p>
      </dgm:t>
    </dgm:pt>
    <dgm:pt modelId="{6B509F59-5B1E-44C4-8E4D-F0A17BB93C70}">
      <dgm:prSet phldrT="[Texto]" custT="1"/>
      <dgm:spPr/>
      <dgm:t>
        <a:bodyPr/>
        <a:lstStyle/>
        <a:p>
          <a:r>
            <a:rPr lang="pt-BR" sz="2800" b="1" dirty="0">
              <a:latin typeface="Aero Matics" panose="020B0603060101010101" pitchFamily="34" charset="0"/>
            </a:rPr>
            <a:t>Provimento n. 144 – CNJ </a:t>
          </a:r>
        </a:p>
        <a:p>
          <a:r>
            <a:rPr lang="pt-BR" sz="2800" dirty="0">
              <a:latin typeface="Aero Matics" panose="020B0603060101010101" pitchFamily="34" charset="0"/>
            </a:rPr>
            <a:t> Estabelece, no âmbito do Poder Judiciário, o Programa Permanente</a:t>
          </a:r>
        </a:p>
        <a:p>
          <a:r>
            <a:rPr lang="pt-BR" sz="2800" dirty="0">
              <a:latin typeface="Aero Matics" panose="020B0603060101010101" pitchFamily="34" charset="0"/>
            </a:rPr>
            <a:t>de Regularização Fundiária na Amazônia Legal, institui a Semana</a:t>
          </a:r>
        </a:p>
        <a:p>
          <a:r>
            <a:rPr lang="pt-BR" sz="2800" dirty="0">
              <a:latin typeface="Aero Matics" panose="020B0603060101010101" pitchFamily="34" charset="0"/>
            </a:rPr>
            <a:t>Nacional de Regularização Fundiária, e dá outras providências. </a:t>
          </a:r>
        </a:p>
      </dgm:t>
    </dgm:pt>
    <dgm:pt modelId="{5BCF27F0-BA37-4DA8-9BE8-EA12B198C803}" type="parTrans" cxnId="{4B7A9D2B-1095-40FD-9E2D-FFA944DAD9E6}">
      <dgm:prSet/>
      <dgm:spPr/>
      <dgm:t>
        <a:bodyPr/>
        <a:lstStyle/>
        <a:p>
          <a:endParaRPr lang="pt-BR"/>
        </a:p>
      </dgm:t>
    </dgm:pt>
    <dgm:pt modelId="{57611A91-BFE8-4641-8E92-DBE23E7F9B6A}" type="sibTrans" cxnId="{4B7A9D2B-1095-40FD-9E2D-FFA944DAD9E6}">
      <dgm:prSet/>
      <dgm:spPr/>
      <dgm:t>
        <a:bodyPr/>
        <a:lstStyle/>
        <a:p>
          <a:endParaRPr lang="pt-BR"/>
        </a:p>
      </dgm:t>
    </dgm:pt>
    <dgm:pt modelId="{2FD35F15-1B93-4473-BB9E-1629B7F8211A}" type="pres">
      <dgm:prSet presAssocID="{AD048D0A-28BA-410E-8D4E-279B834C6B62}" presName="Name0" presStyleCnt="0">
        <dgm:presLayoutVars>
          <dgm:chPref val="1"/>
          <dgm:dir/>
          <dgm:animOne val="branch"/>
          <dgm:animLvl val="lvl"/>
          <dgm:resizeHandles/>
        </dgm:presLayoutVars>
      </dgm:prSet>
      <dgm:spPr/>
    </dgm:pt>
    <dgm:pt modelId="{8BFF21AC-7138-44AC-832A-F2FE637CCC52}" type="pres">
      <dgm:prSet presAssocID="{6B509F59-5B1E-44C4-8E4D-F0A17BB93C70}" presName="vertOne" presStyleCnt="0"/>
      <dgm:spPr/>
    </dgm:pt>
    <dgm:pt modelId="{44E9B97B-ED6D-4FBF-8FAE-A0F31C303DB6}" type="pres">
      <dgm:prSet presAssocID="{6B509F59-5B1E-44C4-8E4D-F0A17BB93C70}" presName="txOne" presStyleLbl="node0" presStyleIdx="0" presStyleCnt="1" custScaleX="100000" custScaleY="63286" custLinFactNeighborX="3402" custLinFactNeighborY="-17365">
        <dgm:presLayoutVars>
          <dgm:chPref val="3"/>
        </dgm:presLayoutVars>
      </dgm:prSet>
      <dgm:spPr/>
    </dgm:pt>
    <dgm:pt modelId="{8EE06DCC-34B6-4883-8092-49836BFA889E}" type="pres">
      <dgm:prSet presAssocID="{6B509F59-5B1E-44C4-8E4D-F0A17BB93C70}" presName="horzOne" presStyleCnt="0"/>
      <dgm:spPr/>
    </dgm:pt>
  </dgm:ptLst>
  <dgm:cxnLst>
    <dgm:cxn modelId="{4B7A9D2B-1095-40FD-9E2D-FFA944DAD9E6}" srcId="{AD048D0A-28BA-410E-8D4E-279B834C6B62}" destId="{6B509F59-5B1E-44C4-8E4D-F0A17BB93C70}" srcOrd="0" destOrd="0" parTransId="{5BCF27F0-BA37-4DA8-9BE8-EA12B198C803}" sibTransId="{57611A91-BFE8-4641-8E92-DBE23E7F9B6A}"/>
    <dgm:cxn modelId="{832F9070-BCEF-47AF-9846-616A8F99CAA1}" type="presOf" srcId="{AD048D0A-28BA-410E-8D4E-279B834C6B62}" destId="{2FD35F15-1B93-4473-BB9E-1629B7F8211A}" srcOrd="0" destOrd="0" presId="urn:microsoft.com/office/officeart/2005/8/layout/hierarchy4"/>
    <dgm:cxn modelId="{F0BF93A5-9D88-428C-BD14-C551EE3B9317}" type="presOf" srcId="{6B509F59-5B1E-44C4-8E4D-F0A17BB93C70}" destId="{44E9B97B-ED6D-4FBF-8FAE-A0F31C303DB6}" srcOrd="0" destOrd="0" presId="urn:microsoft.com/office/officeart/2005/8/layout/hierarchy4"/>
    <dgm:cxn modelId="{00C20323-6E9E-41CD-A4EC-0864260A426D}" type="presParOf" srcId="{2FD35F15-1B93-4473-BB9E-1629B7F8211A}" destId="{8BFF21AC-7138-44AC-832A-F2FE637CCC52}" srcOrd="0" destOrd="0" presId="urn:microsoft.com/office/officeart/2005/8/layout/hierarchy4"/>
    <dgm:cxn modelId="{AD78742B-F26E-4AE1-818A-BC5AB12F768F}" type="presParOf" srcId="{8BFF21AC-7138-44AC-832A-F2FE637CCC52}" destId="{44E9B97B-ED6D-4FBF-8FAE-A0F31C303DB6}" srcOrd="0" destOrd="0" presId="urn:microsoft.com/office/officeart/2005/8/layout/hierarchy4"/>
    <dgm:cxn modelId="{759BFB41-84C9-4760-BA16-A75634D1C4E4}" type="presParOf" srcId="{8BFF21AC-7138-44AC-832A-F2FE637CCC52}" destId="{8EE06DCC-34B6-4883-8092-49836BFA889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307A87-EE04-4F4F-B966-52F9E3CA01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AC36DB1A-DB06-4486-85C4-0F52EBB553D4}">
      <dgm:prSet/>
      <dgm:spPr/>
      <dgm:t>
        <a:bodyPr/>
        <a:lstStyle/>
        <a:p>
          <a:r>
            <a:rPr lang="pt-BR" b="0" i="0"/>
            <a:t>A minuta do provimento apresentado no âmbito da LIODS/CNJ nº 16/2020 chamado IERI foi apresentado ao CNJ, quando ainda sua Conselheira, a Dra. Maria Tereza Uille Gomes, sugerindo o grupo de trabalho (</a:t>
          </a:r>
          <a:r>
            <a:rPr lang="pt-BR" b="0" i="1"/>
            <a:t>ad referendum</a:t>
          </a:r>
          <a:r>
            <a:rPr lang="pt-BR" b="0" i="0"/>
            <a:t>) “que se fixe de forma expressa em Provimento que “o ONR deverá criar e fornecer as serventias de Registro de Imóveis sistema de automação, de gestão e controle, e de informações geográficas”.</a:t>
          </a:r>
          <a:endParaRPr lang="pt-BR"/>
        </a:p>
      </dgm:t>
    </dgm:pt>
    <dgm:pt modelId="{F0904993-1F4E-40AD-A76E-E6E77080315A}" type="parTrans" cxnId="{B88417A4-228E-402E-B75F-E6D2082337AD}">
      <dgm:prSet/>
      <dgm:spPr/>
      <dgm:t>
        <a:bodyPr/>
        <a:lstStyle/>
        <a:p>
          <a:endParaRPr lang="pt-BR"/>
        </a:p>
      </dgm:t>
    </dgm:pt>
    <dgm:pt modelId="{30A04000-ECF8-4069-A74C-1D851E181FD6}" type="sibTrans" cxnId="{B88417A4-228E-402E-B75F-E6D2082337AD}">
      <dgm:prSet/>
      <dgm:spPr/>
      <dgm:t>
        <a:bodyPr/>
        <a:lstStyle/>
        <a:p>
          <a:endParaRPr lang="pt-BR"/>
        </a:p>
      </dgm:t>
    </dgm:pt>
    <dgm:pt modelId="{18A42782-E230-4B7E-8DEB-0329F2292004}">
      <dgm:prSet/>
      <dgm:spPr/>
      <dgm:t>
        <a:bodyPr/>
        <a:lstStyle/>
        <a:p>
          <a:r>
            <a:rPr lang="pt-BR" b="0" i="0"/>
            <a:t>Assim remata o pedido, da lavra do relator do grupo, colega Jean Carlo:</a:t>
          </a:r>
          <a:endParaRPr lang="pt-BR"/>
        </a:p>
      </dgm:t>
    </dgm:pt>
    <dgm:pt modelId="{FBB09C17-E808-487F-BC25-74A48B41071F}" type="parTrans" cxnId="{DF82FD06-8EEB-4FFB-B926-1C17B17BD944}">
      <dgm:prSet/>
      <dgm:spPr/>
      <dgm:t>
        <a:bodyPr/>
        <a:lstStyle/>
        <a:p>
          <a:endParaRPr lang="pt-BR"/>
        </a:p>
      </dgm:t>
    </dgm:pt>
    <dgm:pt modelId="{8245129D-04B9-46CE-BF29-08F0F4DE69EE}" type="sibTrans" cxnId="{DF82FD06-8EEB-4FFB-B926-1C17B17BD944}">
      <dgm:prSet/>
      <dgm:spPr/>
      <dgm:t>
        <a:bodyPr/>
        <a:lstStyle/>
        <a:p>
          <a:endParaRPr lang="pt-BR"/>
        </a:p>
      </dgm:t>
    </dgm:pt>
    <dgm:pt modelId="{91027264-D13D-4BF8-8B74-A6059CF636EE}">
      <dgm:prSet/>
      <dgm:spPr/>
      <dgm:t>
        <a:bodyPr/>
        <a:lstStyle/>
        <a:p>
          <a:r>
            <a:rPr lang="pt-BR" b="0" i="0"/>
            <a:t>“ Pelo exposto, em relação ao assunto registro de imóveis eletrônico, entendemos pertinente a expedição do Provimento pelo CNJ, vez que a consequente implementação do IERI e a regulamentação pelo ONR, permitirá ao Brasil um ganho de até 13 pontos no ranking do </a:t>
          </a:r>
          <a:r>
            <a:rPr lang="pt-BR" b="0" i="1"/>
            <a:t>doing business</a:t>
          </a:r>
          <a:r>
            <a:rPr lang="pt-BR" b="0" i="0"/>
            <a:t>, notadamente no tópico “registro de propriedades”.</a:t>
          </a:r>
          <a:endParaRPr lang="pt-BR"/>
        </a:p>
      </dgm:t>
    </dgm:pt>
    <dgm:pt modelId="{EF42840F-7FFE-40F8-B1EF-0AF825DFF894}" type="parTrans" cxnId="{571A3BDE-2E71-4AE4-A9AE-39CA1E05FD3B}">
      <dgm:prSet/>
      <dgm:spPr/>
      <dgm:t>
        <a:bodyPr/>
        <a:lstStyle/>
        <a:p>
          <a:endParaRPr lang="pt-BR"/>
        </a:p>
      </dgm:t>
    </dgm:pt>
    <dgm:pt modelId="{80DEB768-8946-4205-8DA3-37C2E726FA04}" type="sibTrans" cxnId="{571A3BDE-2E71-4AE4-A9AE-39CA1E05FD3B}">
      <dgm:prSet/>
      <dgm:spPr/>
      <dgm:t>
        <a:bodyPr/>
        <a:lstStyle/>
        <a:p>
          <a:endParaRPr lang="pt-BR"/>
        </a:p>
      </dgm:t>
    </dgm:pt>
    <dgm:pt modelId="{BAFF143C-253D-4F3C-A0AF-A27349DB4695}">
      <dgm:prSet/>
      <dgm:spPr/>
      <dgm:t>
        <a:bodyPr/>
        <a:lstStyle/>
        <a:p>
          <a:endParaRPr lang="pt-BR" dirty="0">
            <a:solidFill>
              <a:schemeClr val="tx1">
                <a:lumMod val="60000"/>
                <a:lumOff val="40000"/>
              </a:schemeClr>
            </a:solidFill>
          </a:endParaRPr>
        </a:p>
      </dgm:t>
    </dgm:pt>
    <dgm:pt modelId="{C02B74F0-7197-4B87-8D91-E725C2B5C2F3}" type="parTrans" cxnId="{97A2F139-6D2C-4ABF-80D0-017CBE46E59D}">
      <dgm:prSet/>
      <dgm:spPr/>
      <dgm:t>
        <a:bodyPr/>
        <a:lstStyle/>
        <a:p>
          <a:endParaRPr lang="pt-BR"/>
        </a:p>
      </dgm:t>
    </dgm:pt>
    <dgm:pt modelId="{1DD75D38-5CD3-4492-8571-F754AC08E3C3}" type="sibTrans" cxnId="{97A2F139-6D2C-4ABF-80D0-017CBE46E59D}">
      <dgm:prSet/>
      <dgm:spPr/>
      <dgm:t>
        <a:bodyPr/>
        <a:lstStyle/>
        <a:p>
          <a:endParaRPr lang="pt-BR"/>
        </a:p>
      </dgm:t>
    </dgm:pt>
    <dgm:pt modelId="{A4A6229E-198D-43C5-A88B-99BBA8A0031B}" type="pres">
      <dgm:prSet presAssocID="{F2307A87-EE04-4F4F-B966-52F9E3CA016C}" presName="linear" presStyleCnt="0">
        <dgm:presLayoutVars>
          <dgm:animLvl val="lvl"/>
          <dgm:resizeHandles val="exact"/>
        </dgm:presLayoutVars>
      </dgm:prSet>
      <dgm:spPr/>
    </dgm:pt>
    <dgm:pt modelId="{F3953080-29A6-49B1-92A3-4B7551B41B3E}" type="pres">
      <dgm:prSet presAssocID="{AC36DB1A-DB06-4486-85C4-0F52EBB553D4}" presName="parentText" presStyleLbl="node1" presStyleIdx="0" presStyleCnt="3" custScaleX="98034" custScaleY="81749">
        <dgm:presLayoutVars>
          <dgm:chMax val="0"/>
          <dgm:bulletEnabled val="1"/>
        </dgm:presLayoutVars>
      </dgm:prSet>
      <dgm:spPr/>
    </dgm:pt>
    <dgm:pt modelId="{4995F75F-6245-4176-BCC4-A159125FFA64}" type="pres">
      <dgm:prSet presAssocID="{30A04000-ECF8-4069-A74C-1D851E181FD6}" presName="spacer" presStyleCnt="0"/>
      <dgm:spPr/>
    </dgm:pt>
    <dgm:pt modelId="{95162C84-91BA-43AF-A26D-7FE09DFFD9EC}" type="pres">
      <dgm:prSet presAssocID="{18A42782-E230-4B7E-8DEB-0329F2292004}" presName="parentText" presStyleLbl="node1" presStyleIdx="1" presStyleCnt="3" custScaleX="97861" custScaleY="69356" custLinFactNeighborX="701" custLinFactNeighborY="54774">
        <dgm:presLayoutVars>
          <dgm:chMax val="0"/>
          <dgm:bulletEnabled val="1"/>
        </dgm:presLayoutVars>
      </dgm:prSet>
      <dgm:spPr/>
    </dgm:pt>
    <dgm:pt modelId="{9FE118F8-0757-40B1-843B-990250FE47B0}" type="pres">
      <dgm:prSet presAssocID="{8245129D-04B9-46CE-BF29-08F0F4DE69EE}" presName="spacer" presStyleCnt="0"/>
      <dgm:spPr/>
    </dgm:pt>
    <dgm:pt modelId="{820A5131-62D9-4582-BEED-DFE2BE9D0CE2}" type="pres">
      <dgm:prSet presAssocID="{91027264-D13D-4BF8-8B74-A6059CF636EE}" presName="parentText" presStyleLbl="node1" presStyleIdx="2" presStyleCnt="3" custScaleX="97066" custScaleY="81215" custLinFactNeighborX="-173" custLinFactNeighborY="42929">
        <dgm:presLayoutVars>
          <dgm:chMax val="0"/>
          <dgm:bulletEnabled val="1"/>
        </dgm:presLayoutVars>
      </dgm:prSet>
      <dgm:spPr/>
    </dgm:pt>
    <dgm:pt modelId="{1C52BAA3-51DB-4CE5-A462-B1143DBF483C}" type="pres">
      <dgm:prSet presAssocID="{91027264-D13D-4BF8-8B74-A6059CF636EE}" presName="childText" presStyleLbl="revTx" presStyleIdx="0" presStyleCnt="1">
        <dgm:presLayoutVars>
          <dgm:bulletEnabled val="1"/>
        </dgm:presLayoutVars>
      </dgm:prSet>
      <dgm:spPr/>
    </dgm:pt>
  </dgm:ptLst>
  <dgm:cxnLst>
    <dgm:cxn modelId="{DF82FD06-8EEB-4FFB-B926-1C17B17BD944}" srcId="{F2307A87-EE04-4F4F-B966-52F9E3CA016C}" destId="{18A42782-E230-4B7E-8DEB-0329F2292004}" srcOrd="1" destOrd="0" parTransId="{FBB09C17-E808-487F-BC25-74A48B41071F}" sibTransId="{8245129D-04B9-46CE-BF29-08F0F4DE69EE}"/>
    <dgm:cxn modelId="{97A2F139-6D2C-4ABF-80D0-017CBE46E59D}" srcId="{91027264-D13D-4BF8-8B74-A6059CF636EE}" destId="{BAFF143C-253D-4F3C-A0AF-A27349DB4695}" srcOrd="0" destOrd="0" parTransId="{C02B74F0-7197-4B87-8D91-E725C2B5C2F3}" sibTransId="{1DD75D38-5CD3-4492-8571-F754AC08E3C3}"/>
    <dgm:cxn modelId="{B7C5023C-25F7-40F6-A81C-F103C0F399F9}" type="presOf" srcId="{18A42782-E230-4B7E-8DEB-0329F2292004}" destId="{95162C84-91BA-43AF-A26D-7FE09DFFD9EC}" srcOrd="0" destOrd="0" presId="urn:microsoft.com/office/officeart/2005/8/layout/vList2"/>
    <dgm:cxn modelId="{6B2D1C42-8E42-4B81-84E7-D0BF9CA55E00}" type="presOf" srcId="{BAFF143C-253D-4F3C-A0AF-A27349DB4695}" destId="{1C52BAA3-51DB-4CE5-A462-B1143DBF483C}" srcOrd="0" destOrd="0" presId="urn:microsoft.com/office/officeart/2005/8/layout/vList2"/>
    <dgm:cxn modelId="{480AA146-08D9-42D1-9CC2-6B3E9134605D}" type="presOf" srcId="{AC36DB1A-DB06-4486-85C4-0F52EBB553D4}" destId="{F3953080-29A6-49B1-92A3-4B7551B41B3E}" srcOrd="0" destOrd="0" presId="urn:microsoft.com/office/officeart/2005/8/layout/vList2"/>
    <dgm:cxn modelId="{4FB0396E-C437-44CB-BCA6-5669DB699B4D}" type="presOf" srcId="{91027264-D13D-4BF8-8B74-A6059CF636EE}" destId="{820A5131-62D9-4582-BEED-DFE2BE9D0CE2}" srcOrd="0" destOrd="0" presId="urn:microsoft.com/office/officeart/2005/8/layout/vList2"/>
    <dgm:cxn modelId="{B88417A4-228E-402E-B75F-E6D2082337AD}" srcId="{F2307A87-EE04-4F4F-B966-52F9E3CA016C}" destId="{AC36DB1A-DB06-4486-85C4-0F52EBB553D4}" srcOrd="0" destOrd="0" parTransId="{F0904993-1F4E-40AD-A76E-E6E77080315A}" sibTransId="{30A04000-ECF8-4069-A74C-1D851E181FD6}"/>
    <dgm:cxn modelId="{571A3BDE-2E71-4AE4-A9AE-39CA1E05FD3B}" srcId="{F2307A87-EE04-4F4F-B966-52F9E3CA016C}" destId="{91027264-D13D-4BF8-8B74-A6059CF636EE}" srcOrd="2" destOrd="0" parTransId="{EF42840F-7FFE-40F8-B1EF-0AF825DFF894}" sibTransId="{80DEB768-8946-4205-8DA3-37C2E726FA04}"/>
    <dgm:cxn modelId="{E0197EF2-EC97-4AEC-BF54-BB9E2DD60640}" type="presOf" srcId="{F2307A87-EE04-4F4F-B966-52F9E3CA016C}" destId="{A4A6229E-198D-43C5-A88B-99BBA8A0031B}" srcOrd="0" destOrd="0" presId="urn:microsoft.com/office/officeart/2005/8/layout/vList2"/>
    <dgm:cxn modelId="{4663D9A4-706A-4929-8695-F6853382A74E}" type="presParOf" srcId="{A4A6229E-198D-43C5-A88B-99BBA8A0031B}" destId="{F3953080-29A6-49B1-92A3-4B7551B41B3E}" srcOrd="0" destOrd="0" presId="urn:microsoft.com/office/officeart/2005/8/layout/vList2"/>
    <dgm:cxn modelId="{6EC08D06-6200-43AF-ABA3-C81DF8A0BF37}" type="presParOf" srcId="{A4A6229E-198D-43C5-A88B-99BBA8A0031B}" destId="{4995F75F-6245-4176-BCC4-A159125FFA64}" srcOrd="1" destOrd="0" presId="urn:microsoft.com/office/officeart/2005/8/layout/vList2"/>
    <dgm:cxn modelId="{8C9D5217-3955-402F-B8D5-3D2E72A46ED3}" type="presParOf" srcId="{A4A6229E-198D-43C5-A88B-99BBA8A0031B}" destId="{95162C84-91BA-43AF-A26D-7FE09DFFD9EC}" srcOrd="2" destOrd="0" presId="urn:microsoft.com/office/officeart/2005/8/layout/vList2"/>
    <dgm:cxn modelId="{A7595199-1B91-4CD1-858F-1366F06579C8}" type="presParOf" srcId="{A4A6229E-198D-43C5-A88B-99BBA8A0031B}" destId="{9FE118F8-0757-40B1-843B-990250FE47B0}" srcOrd="3" destOrd="0" presId="urn:microsoft.com/office/officeart/2005/8/layout/vList2"/>
    <dgm:cxn modelId="{1EBAB37A-48F5-4B26-A4C1-BB384DBDD6C6}" type="presParOf" srcId="{A4A6229E-198D-43C5-A88B-99BBA8A0031B}" destId="{820A5131-62D9-4582-BEED-DFE2BE9D0CE2}" srcOrd="4" destOrd="0" presId="urn:microsoft.com/office/officeart/2005/8/layout/vList2"/>
    <dgm:cxn modelId="{5B4045EA-FD1D-4A1C-98FB-D15BA9063E5D}" type="presParOf" srcId="{A4A6229E-198D-43C5-A88B-99BBA8A0031B}" destId="{1C52BAA3-51DB-4CE5-A462-B1143DBF483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4911D-B137-4CB0-B194-EC5A1A805CC2}">
      <dsp:nvSpPr>
        <dsp:cNvPr id="0" name=""/>
        <dsp:cNvSpPr/>
      </dsp:nvSpPr>
      <dsp:spPr>
        <a:xfrm>
          <a:off x="0" y="956912"/>
          <a:ext cx="10616637"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i="0" kern="1200"/>
            <a:t>MOTIVAÇÃO PARA ESTE ESTUDO - INQUIETUDES;  </a:t>
          </a:r>
          <a:endParaRPr lang="pt-BR" sz="1500" kern="1200"/>
        </a:p>
      </dsp:txBody>
      <dsp:txXfrm>
        <a:off x="17134" y="974046"/>
        <a:ext cx="10582369" cy="316732"/>
      </dsp:txXfrm>
    </dsp:sp>
    <dsp:sp modelId="{1B04711D-210D-41B8-9866-0DC783E17A56}">
      <dsp:nvSpPr>
        <dsp:cNvPr id="0" name=""/>
        <dsp:cNvSpPr/>
      </dsp:nvSpPr>
      <dsp:spPr>
        <a:xfrm>
          <a:off x="0" y="1351112"/>
          <a:ext cx="10616637"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i="0" kern="1200"/>
            <a:t>PROJETO: MEU MUNICÍPIO- A LUZ DO REGISTRO DE IMÓVEIS</a:t>
          </a:r>
          <a:endParaRPr lang="pt-BR" sz="1500" kern="1200"/>
        </a:p>
      </dsp:txBody>
      <dsp:txXfrm>
        <a:off x="17134" y="1368246"/>
        <a:ext cx="10582369" cy="316732"/>
      </dsp:txXfrm>
    </dsp:sp>
    <dsp:sp modelId="{07E455BE-C1A3-449C-8044-F3D94B80354C}">
      <dsp:nvSpPr>
        <dsp:cNvPr id="0" name=""/>
        <dsp:cNvSpPr/>
      </dsp:nvSpPr>
      <dsp:spPr>
        <a:xfrm>
          <a:off x="0" y="1745312"/>
          <a:ext cx="10616637"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i="0" kern="1200"/>
            <a:t>AÇÕES: IRIB/ANOREG-MT/CGJ/ INCRA/RFB/UNICAMP; </a:t>
          </a:r>
          <a:endParaRPr lang="pt-BR" sz="1500" kern="1200"/>
        </a:p>
      </dsp:txBody>
      <dsp:txXfrm>
        <a:off x="17134" y="1762446"/>
        <a:ext cx="10582369" cy="316732"/>
      </dsp:txXfrm>
    </dsp:sp>
    <dsp:sp modelId="{BF2D90C7-CADE-4FCD-AD06-892EC8A4ED32}">
      <dsp:nvSpPr>
        <dsp:cNvPr id="0" name=""/>
        <dsp:cNvSpPr/>
      </dsp:nvSpPr>
      <dsp:spPr>
        <a:xfrm>
          <a:off x="0" y="2139512"/>
          <a:ext cx="10616637"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i="0" kern="1200"/>
            <a:t>CÂMARA SETORIAL TEMÁTICA NA ASSEMBLEIA LEGISLATIVA DO ESTADO DE MT </a:t>
          </a:r>
          <a:endParaRPr lang="pt-BR" sz="1500" kern="1200"/>
        </a:p>
      </dsp:txBody>
      <dsp:txXfrm>
        <a:off x="17134" y="2156646"/>
        <a:ext cx="10582369" cy="316732"/>
      </dsp:txXfrm>
    </dsp:sp>
    <dsp:sp modelId="{629C7746-2C1D-478B-8FBE-954ED66A67E1}">
      <dsp:nvSpPr>
        <dsp:cNvPr id="0" name=""/>
        <dsp:cNvSpPr/>
      </dsp:nvSpPr>
      <dsp:spPr>
        <a:xfrm>
          <a:off x="0" y="2533712"/>
          <a:ext cx="10616637"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i="0" kern="1200"/>
            <a:t>LABORATÓRIO DE INOVAÇÃO E INTELIGÊNCIA E OBJETIVOS DE DESENVOLVIMENTO SUSTENTÁVEL LIODS-</a:t>
          </a:r>
          <a:endParaRPr lang="pt-BR" sz="1500" kern="1200"/>
        </a:p>
      </dsp:txBody>
      <dsp:txXfrm>
        <a:off x="17134" y="2550846"/>
        <a:ext cx="10582369" cy="316732"/>
      </dsp:txXfrm>
    </dsp:sp>
    <dsp:sp modelId="{50D2891B-E78F-4E92-BD8F-5118C4F7D6D1}">
      <dsp:nvSpPr>
        <dsp:cNvPr id="0" name=""/>
        <dsp:cNvSpPr/>
      </dsp:nvSpPr>
      <dsp:spPr>
        <a:xfrm>
          <a:off x="0" y="2927912"/>
          <a:ext cx="10616637"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i="0" kern="1200" dirty="0"/>
            <a:t>SINTER/SEGURANÇA JURÍDICA - CADASTRO</a:t>
          </a:r>
          <a:endParaRPr lang="pt-BR" sz="1500" kern="1200" dirty="0"/>
        </a:p>
      </dsp:txBody>
      <dsp:txXfrm>
        <a:off x="17134" y="2945046"/>
        <a:ext cx="10582369" cy="316732"/>
      </dsp:txXfrm>
    </dsp:sp>
    <dsp:sp modelId="{913A9F5F-058E-4823-B02F-28045607595A}">
      <dsp:nvSpPr>
        <dsp:cNvPr id="0" name=""/>
        <dsp:cNvSpPr/>
      </dsp:nvSpPr>
      <dsp:spPr>
        <a:xfrm>
          <a:off x="0" y="3322112"/>
          <a:ext cx="10616637"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i="0" kern="1200"/>
            <a:t>REDE – ESPECIALISTAS - FUNDAÇÃO CEDDET – MADRID - COORDENAÇÃO CADASTRO E REGISTRO. </a:t>
          </a:r>
          <a:endParaRPr lang="pt-BR" sz="1500" kern="1200"/>
        </a:p>
      </dsp:txBody>
      <dsp:txXfrm>
        <a:off x="17134" y="3339246"/>
        <a:ext cx="10582369" cy="316732"/>
      </dsp:txXfrm>
    </dsp:sp>
    <dsp:sp modelId="{A1FC50A5-B21C-4773-89CE-DB574B4C3C8A}">
      <dsp:nvSpPr>
        <dsp:cNvPr id="0" name=""/>
        <dsp:cNvSpPr/>
      </dsp:nvSpPr>
      <dsp:spPr>
        <a:xfrm>
          <a:off x="0" y="3716312"/>
          <a:ext cx="10616637"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i="0" kern="1200" dirty="0"/>
            <a:t>REGISTRO DE IMÓVEL DO BRASIL </a:t>
          </a:r>
          <a:endParaRPr lang="pt-BR" sz="1500" kern="1200" dirty="0"/>
        </a:p>
      </dsp:txBody>
      <dsp:txXfrm>
        <a:off x="17134" y="3733446"/>
        <a:ext cx="10582369" cy="3167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792A1-46A4-442E-AF69-4EC788BC48BD}">
      <dsp:nvSpPr>
        <dsp:cNvPr id="0" name=""/>
        <dsp:cNvSpPr/>
      </dsp:nvSpPr>
      <dsp:spPr>
        <a:xfrm>
          <a:off x="0" y="0"/>
          <a:ext cx="11389567" cy="4040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i="0" kern="1200" dirty="0"/>
            <a:t>VISITA AO CARTÓRIO EM CNP E À ALDEIA 4 QUEDAS </a:t>
          </a:r>
          <a:endParaRPr lang="pt-BR" sz="2000" kern="1200" dirty="0"/>
        </a:p>
      </dsp:txBody>
      <dsp:txXfrm>
        <a:off x="19722" y="19722"/>
        <a:ext cx="11350123" cy="364571"/>
      </dsp:txXfrm>
    </dsp:sp>
    <dsp:sp modelId="{47F2D844-5168-44F2-A33D-64288BA78E21}">
      <dsp:nvSpPr>
        <dsp:cNvPr id="0" name=""/>
        <dsp:cNvSpPr/>
      </dsp:nvSpPr>
      <dsp:spPr>
        <a:xfrm>
          <a:off x="0" y="416762"/>
          <a:ext cx="11389567" cy="4040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i="0" kern="1200" dirty="0"/>
            <a:t>EQUIPE DA UNICAMP, GERENTE DO KADASTER E TÉCNICO DO  INCRA- AGOSTO/2017.</a:t>
          </a:r>
          <a:endParaRPr lang="pt-BR" sz="1800" kern="1200" dirty="0"/>
        </a:p>
      </dsp:txBody>
      <dsp:txXfrm>
        <a:off x="19722" y="436484"/>
        <a:ext cx="11350123" cy="3645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2A53C-DA7F-4E53-8E76-CCBCB8338133}">
      <dsp:nvSpPr>
        <dsp:cNvPr id="0" name=""/>
        <dsp:cNvSpPr/>
      </dsp:nvSpPr>
      <dsp:spPr>
        <a:xfrm>
          <a:off x="0" y="78104"/>
          <a:ext cx="8128000" cy="26312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t-BR" sz="2700" b="1" kern="1200" dirty="0">
              <a:solidFill>
                <a:schemeClr val="bg1">
                  <a:lumMod val="50000"/>
                </a:schemeClr>
              </a:solidFill>
              <a:latin typeface="Arial" panose="020B0604020202020204" pitchFamily="34" charset="0"/>
              <a:cs typeface="Arial" panose="020B0604020202020204" pitchFamily="34" charset="0"/>
            </a:rPr>
            <a:t>“O IRIB e ANOREG podem ajudar a modernizar, simplificar e baratear o sistema de regularização e transferência de terras”.  O Brasil precisa !</a:t>
          </a:r>
        </a:p>
        <a:p>
          <a:pPr marL="0" lvl="0" indent="0" algn="ctr" defTabSz="1200150">
            <a:lnSpc>
              <a:spcPct val="90000"/>
            </a:lnSpc>
            <a:spcBef>
              <a:spcPct val="0"/>
            </a:spcBef>
            <a:spcAft>
              <a:spcPct val="35000"/>
            </a:spcAft>
            <a:buNone/>
          </a:pPr>
          <a:endParaRPr lang="pt-BR" sz="2700" b="1" kern="1200" dirty="0">
            <a:solidFill>
              <a:schemeClr val="bg1">
                <a:lumMod val="50000"/>
              </a:schemeClr>
            </a:solidFill>
            <a:latin typeface="Arial" panose="020B0604020202020204" pitchFamily="34" charset="0"/>
            <a:cs typeface="Arial" panose="020B0604020202020204" pitchFamily="34" charset="0"/>
          </a:endParaRPr>
        </a:p>
        <a:p>
          <a:pPr marL="0" lvl="0" indent="0" algn="ctr" defTabSz="1200150">
            <a:lnSpc>
              <a:spcPct val="90000"/>
            </a:lnSpc>
            <a:spcBef>
              <a:spcPct val="0"/>
            </a:spcBef>
            <a:spcAft>
              <a:spcPct val="35000"/>
            </a:spcAft>
            <a:buNone/>
          </a:pPr>
          <a:endParaRPr lang="pt-BR" sz="2700" b="1" kern="1200" dirty="0">
            <a:solidFill>
              <a:schemeClr val="bg1">
                <a:lumMod val="50000"/>
              </a:schemeClr>
            </a:solidFill>
          </a:endParaRPr>
        </a:p>
      </dsp:txBody>
      <dsp:txXfrm>
        <a:off x="0" y="78104"/>
        <a:ext cx="8128000" cy="26312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5B5F0-45D4-4F12-A8AA-6CCF3B513097}">
      <dsp:nvSpPr>
        <dsp:cNvPr id="0" name=""/>
        <dsp:cNvSpPr/>
      </dsp:nvSpPr>
      <dsp:spPr>
        <a:xfrm>
          <a:off x="539367" y="130"/>
          <a:ext cx="5714333" cy="23605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i="1" kern="1200"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Sérgio Roberto Lopes – </a:t>
          </a:r>
          <a:r>
            <a:rPr lang="pt-BR" sz="2000" b="1" i="1" kern="1200" dirty="0" err="1">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a:t>
          </a:r>
          <a:r>
            <a:rPr lang="pt-BR" sz="2000" b="1" i="1" kern="1200"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Secretário Geral da SERFAL-MDA</a:t>
          </a:r>
        </a:p>
        <a:p>
          <a:pPr marL="0" lvl="0" indent="0" algn="ctr" defTabSz="889000">
            <a:lnSpc>
              <a:spcPct val="90000"/>
            </a:lnSpc>
            <a:spcBef>
              <a:spcPct val="0"/>
            </a:spcBef>
            <a:spcAft>
              <a:spcPct val="35000"/>
            </a:spcAft>
            <a:buNone/>
          </a:pPr>
          <a:r>
            <a:rPr lang="pt-BR" sz="2000" b="1" i="1" kern="1200"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(Secretária de Regularização Fundiária na Amazônia Legal) </a:t>
          </a:r>
          <a:endParaRPr lang="pt-BR" sz="2000" kern="1200" dirty="0"/>
        </a:p>
      </dsp:txBody>
      <dsp:txXfrm>
        <a:off x="539367" y="130"/>
        <a:ext cx="5714333" cy="2360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530A6-147F-4FA4-A9E8-E1A72977D5BE}">
      <dsp:nvSpPr>
        <dsp:cNvPr id="0" name=""/>
        <dsp:cNvSpPr/>
      </dsp:nvSpPr>
      <dsp:spPr>
        <a:xfrm>
          <a:off x="0" y="97260"/>
          <a:ext cx="10150118" cy="14250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0" i="0" kern="1200"/>
            <a:t>Os direitos reais no direito brasileiro são registrados no Cartório de Registro de Imóveis. Se uma pessoa solicita ao cartório uma Certidão de Ônus Real de uma determinada propriedade que está registrada, o cartório irá certificar se existe algum gravame (foros, penhoras, hipotecas, etc.) sobre o imóvel. </a:t>
          </a:r>
          <a:endParaRPr lang="pt-BR" sz="2100" kern="1200"/>
        </a:p>
      </dsp:txBody>
      <dsp:txXfrm>
        <a:off x="69566" y="166826"/>
        <a:ext cx="10010986" cy="1285927"/>
      </dsp:txXfrm>
    </dsp:sp>
    <dsp:sp modelId="{07608FAF-4B35-446F-8913-745A7FBB141E}">
      <dsp:nvSpPr>
        <dsp:cNvPr id="0" name=""/>
        <dsp:cNvSpPr/>
      </dsp:nvSpPr>
      <dsp:spPr>
        <a:xfrm>
          <a:off x="0" y="1582800"/>
          <a:ext cx="10150118" cy="14250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0" i="0" kern="1200" dirty="0"/>
            <a:t>Foi dito que é um procedimento simples e basta pagar os emolumentos para ter acesso a informação, porém em muitos casos não há cadeia dominial completa.</a:t>
          </a:r>
          <a:endParaRPr lang="pt-BR" sz="2100" kern="1200" dirty="0"/>
        </a:p>
      </dsp:txBody>
      <dsp:txXfrm>
        <a:off x="69566" y="1652366"/>
        <a:ext cx="10010986" cy="1285927"/>
      </dsp:txXfrm>
    </dsp:sp>
    <dsp:sp modelId="{FDCE9BF8-CE7C-40EA-877B-4652DEF73466}">
      <dsp:nvSpPr>
        <dsp:cNvPr id="0" name=""/>
        <dsp:cNvSpPr/>
      </dsp:nvSpPr>
      <dsp:spPr>
        <a:xfrm>
          <a:off x="0" y="3068340"/>
          <a:ext cx="10150118" cy="14250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0" i="0" kern="1200"/>
            <a:t>A Lei de Terras determina necessidade de buscar origem do destaque da terra do poder público para que se estabeleça a segurança jurídica da propriedade e nem sempre isso é possível devido à falta de conexão entre cartório de notas e cartório de registro.</a:t>
          </a:r>
          <a:endParaRPr lang="pt-BR" sz="2100" kern="1200"/>
        </a:p>
      </dsp:txBody>
      <dsp:txXfrm>
        <a:off x="69566" y="3137906"/>
        <a:ext cx="10010986" cy="1285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3E48C-5D94-45D0-804A-2D265CC3A1EF}">
      <dsp:nvSpPr>
        <dsp:cNvPr id="0" name=""/>
        <dsp:cNvSpPr/>
      </dsp:nvSpPr>
      <dsp:spPr>
        <a:xfrm>
          <a:off x="0" y="57544"/>
          <a:ext cx="4176713" cy="3917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pt-BR" sz="3100" b="0" i="0" kern="1200"/>
            <a:t>Criar uma base única de cadastro sobre la ocupação do  territorio brasileiro e colocar as informações disponíveis na internet</a:t>
          </a:r>
          <a:endParaRPr lang="pt-BR" sz="3100" kern="1200"/>
        </a:p>
      </dsp:txBody>
      <dsp:txXfrm>
        <a:off x="191220" y="248764"/>
        <a:ext cx="3794273" cy="3534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690F1-A567-45D7-A58B-51024EAC3E7C}">
      <dsp:nvSpPr>
        <dsp:cNvPr id="0" name=""/>
        <dsp:cNvSpPr/>
      </dsp:nvSpPr>
      <dsp:spPr>
        <a:xfrm>
          <a:off x="0" y="344499"/>
          <a:ext cx="4176712" cy="1764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b="0" i="0" kern="1200"/>
            <a:t>Desenvolvimento sustentável –Provimento. 33 CNJ- criado a partir da Carta de Cuiabá</a:t>
          </a:r>
          <a:endParaRPr lang="pt-BR" sz="2600" kern="1200"/>
        </a:p>
      </dsp:txBody>
      <dsp:txXfrm>
        <a:off x="86129" y="430628"/>
        <a:ext cx="4004454" cy="1592102"/>
      </dsp:txXfrm>
    </dsp:sp>
    <dsp:sp modelId="{34A912B4-9C3E-49BA-98FC-4B3F6E1214EB}">
      <dsp:nvSpPr>
        <dsp:cNvPr id="0" name=""/>
        <dsp:cNvSpPr/>
      </dsp:nvSpPr>
      <dsp:spPr>
        <a:xfrm>
          <a:off x="0" y="2183740"/>
          <a:ext cx="4176712" cy="1764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b="0" i="0" kern="1200"/>
            <a:t>A insegurança gera um estado de ilegalidade permanente</a:t>
          </a:r>
          <a:endParaRPr lang="pt-BR" sz="2600" kern="1200"/>
        </a:p>
      </dsp:txBody>
      <dsp:txXfrm>
        <a:off x="86129" y="2269869"/>
        <a:ext cx="4004454" cy="15921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B3DC5-38AC-41D5-A2D2-9A9D472C6BE0}">
      <dsp:nvSpPr>
        <dsp:cNvPr id="0" name=""/>
        <dsp:cNvSpPr/>
      </dsp:nvSpPr>
      <dsp:spPr>
        <a:xfrm>
          <a:off x="0" y="851981"/>
          <a:ext cx="3816424" cy="6144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MULTIFINALITÁRIO</a:t>
          </a:r>
          <a:r>
            <a:rPr lang="pt-BR" sz="1400" kern="1200" dirty="0"/>
            <a:t>:</a:t>
          </a:r>
        </a:p>
      </dsp:txBody>
      <dsp:txXfrm>
        <a:off x="29997" y="881978"/>
        <a:ext cx="3756430" cy="554501"/>
      </dsp:txXfrm>
    </dsp:sp>
    <dsp:sp modelId="{329E0D0A-E2DE-4B5D-B58C-8839AD0746D0}">
      <dsp:nvSpPr>
        <dsp:cNvPr id="0" name=""/>
        <dsp:cNvSpPr/>
      </dsp:nvSpPr>
      <dsp:spPr>
        <a:xfrm>
          <a:off x="0" y="1586968"/>
          <a:ext cx="3816424" cy="661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71" tIns="20320" rIns="113792" bIns="20320" numCol="1" spcCol="1270" anchor="t" anchorCtr="0">
          <a:noAutofit/>
        </a:bodyPr>
        <a:lstStyle/>
        <a:p>
          <a:pPr marL="171450" lvl="1" indent="-171450" algn="ctr" defTabSz="711200">
            <a:lnSpc>
              <a:spcPct val="90000"/>
            </a:lnSpc>
            <a:spcBef>
              <a:spcPct val="0"/>
            </a:spcBef>
            <a:spcAft>
              <a:spcPct val="20000"/>
            </a:spcAft>
            <a:buChar char="•"/>
          </a:pPr>
          <a:r>
            <a:rPr lang="pt-BR" sz="1600" b="1" kern="1200" dirty="0">
              <a:solidFill>
                <a:schemeClr val="accent1"/>
              </a:solidFill>
            </a:rPr>
            <a:t>Os órgãos da administração pública serão interligados ao mesmo sistema </a:t>
          </a:r>
        </a:p>
      </dsp:txBody>
      <dsp:txXfrm>
        <a:off x="0" y="1586968"/>
        <a:ext cx="3816424" cy="661435"/>
      </dsp:txXfrm>
    </dsp:sp>
    <dsp:sp modelId="{A08B0024-AA07-487F-986A-97B0701E873F}">
      <dsp:nvSpPr>
        <dsp:cNvPr id="0" name=""/>
        <dsp:cNvSpPr/>
      </dsp:nvSpPr>
      <dsp:spPr>
        <a:xfrm>
          <a:off x="0" y="2342519"/>
          <a:ext cx="3816424" cy="5955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GESTÃO DE CAMADAS:</a:t>
          </a:r>
        </a:p>
      </dsp:txBody>
      <dsp:txXfrm>
        <a:off x="29074" y="2371593"/>
        <a:ext cx="3758276" cy="537429"/>
      </dsp:txXfrm>
    </dsp:sp>
    <dsp:sp modelId="{C7BDFD84-813D-4E5A-A5E3-A44916AF0EEA}">
      <dsp:nvSpPr>
        <dsp:cNvPr id="0" name=""/>
        <dsp:cNvSpPr/>
      </dsp:nvSpPr>
      <dsp:spPr>
        <a:xfrm>
          <a:off x="0" y="3096344"/>
          <a:ext cx="3816424"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71" tIns="20320" rIns="113792" bIns="20320" numCol="1" spcCol="1270" anchor="t" anchorCtr="0">
          <a:noAutofit/>
        </a:bodyPr>
        <a:lstStyle/>
        <a:p>
          <a:pPr marL="171450" lvl="1" indent="-171450" algn="ctr" defTabSz="711200">
            <a:lnSpc>
              <a:spcPct val="90000"/>
            </a:lnSpc>
            <a:spcBef>
              <a:spcPct val="0"/>
            </a:spcBef>
            <a:spcAft>
              <a:spcPct val="20000"/>
            </a:spcAft>
            <a:buChar char="•"/>
          </a:pPr>
          <a:r>
            <a:rPr lang="pt-BR" sz="1600" b="1" kern="1200" dirty="0">
              <a:solidFill>
                <a:schemeClr val="accent1"/>
              </a:solidFill>
            </a:rPr>
            <a:t>Cada órgão administrará suas camadas de forma autônoma.</a:t>
          </a:r>
        </a:p>
      </dsp:txBody>
      <dsp:txXfrm>
        <a:off x="0" y="3096344"/>
        <a:ext cx="3816424" cy="1059840"/>
      </dsp:txXfrm>
    </dsp:sp>
    <dsp:sp modelId="{E7CD4D46-6ED1-45AB-AD76-BF8483B7FD07}">
      <dsp:nvSpPr>
        <dsp:cNvPr id="0" name=""/>
        <dsp:cNvSpPr/>
      </dsp:nvSpPr>
      <dsp:spPr>
        <a:xfrm>
          <a:off x="0" y="3783330"/>
          <a:ext cx="3816424" cy="541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t>SINERGIA</a:t>
          </a:r>
          <a:r>
            <a:rPr lang="pt-BR" sz="1400" kern="1200" dirty="0"/>
            <a:t>:</a:t>
          </a:r>
        </a:p>
      </dsp:txBody>
      <dsp:txXfrm>
        <a:off x="26458" y="3809788"/>
        <a:ext cx="3763508" cy="489071"/>
      </dsp:txXfrm>
    </dsp:sp>
    <dsp:sp modelId="{AC41C672-B7D8-4F95-A4D2-F57EE2063B8A}">
      <dsp:nvSpPr>
        <dsp:cNvPr id="0" name=""/>
        <dsp:cNvSpPr/>
      </dsp:nvSpPr>
      <dsp:spPr>
        <a:xfrm>
          <a:off x="0" y="4509637"/>
          <a:ext cx="3816424" cy="952018"/>
        </a:xfrm>
        <a:prstGeom prst="roundRect">
          <a:avLst/>
        </a:prstGeom>
        <a:solidFill>
          <a:srgbClr val="0033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accent1"/>
              </a:solidFill>
            </a:rPr>
            <a:t>Visão multidimensional cria correlação com dados de diversos setores. Soluções que potencializam o setor público.</a:t>
          </a:r>
        </a:p>
      </dsp:txBody>
      <dsp:txXfrm>
        <a:off x="46474" y="4556111"/>
        <a:ext cx="3723476" cy="8590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E7AED-7B34-4ACF-AC0B-B4C0B4EC4F1C}">
      <dsp:nvSpPr>
        <dsp:cNvPr id="0" name=""/>
        <dsp:cNvSpPr/>
      </dsp:nvSpPr>
      <dsp:spPr>
        <a:xfrm>
          <a:off x="0" y="333694"/>
          <a:ext cx="8424863" cy="12837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t-BR" sz="1900" b="0" i="0" kern="1200"/>
            <a:t>A coordenação dos dados do Registro Cadastral deve ser efetuado de tal forma que não haja interrupção e relaxamente da atividade legal.</a:t>
          </a:r>
          <a:endParaRPr lang="pt-BR" sz="1900" kern="1200"/>
        </a:p>
      </dsp:txBody>
      <dsp:txXfrm>
        <a:off x="62669" y="396363"/>
        <a:ext cx="8299525" cy="1158444"/>
      </dsp:txXfrm>
    </dsp:sp>
    <dsp:sp modelId="{22777E95-B8EA-4343-A6C1-BFFDFAE36CEF}">
      <dsp:nvSpPr>
        <dsp:cNvPr id="0" name=""/>
        <dsp:cNvSpPr/>
      </dsp:nvSpPr>
      <dsp:spPr>
        <a:xfrm>
          <a:off x="0" y="1662365"/>
          <a:ext cx="8424863" cy="12837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t-BR" sz="1900" b="0" i="0" kern="1200"/>
            <a:t>O registro é público e esencial para garantir a segurança como condição de direitos, o que não significa que deve ser aberto para outros fins.</a:t>
          </a:r>
          <a:endParaRPr lang="pt-BR" sz="1900" kern="1200"/>
        </a:p>
      </dsp:txBody>
      <dsp:txXfrm>
        <a:off x="62669" y="1725034"/>
        <a:ext cx="8299525" cy="1158444"/>
      </dsp:txXfrm>
    </dsp:sp>
    <dsp:sp modelId="{040F49BE-B7CB-4B38-9A22-E5C7621CF284}">
      <dsp:nvSpPr>
        <dsp:cNvPr id="0" name=""/>
        <dsp:cNvSpPr/>
      </dsp:nvSpPr>
      <dsp:spPr>
        <a:xfrm>
          <a:off x="0" y="3000867"/>
          <a:ext cx="8424863" cy="12837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t-BR" sz="1900" b="0" i="0" kern="1200" dirty="0"/>
            <a:t>Hoje o SIGEF propõem responder o que nesse mesmo sentido escreveu no século passado a  Professora Andrea Carneiro:  “A terra deve promover registro de registro e substância física inscrição, substância legal."</a:t>
          </a:r>
          <a:br>
            <a:rPr lang="pt-PT" sz="1900" b="0" i="0" kern="1200" dirty="0"/>
          </a:br>
          <a:endParaRPr lang="pt-BR" sz="1900" kern="1200" dirty="0"/>
        </a:p>
      </dsp:txBody>
      <dsp:txXfrm>
        <a:off x="62669" y="3063536"/>
        <a:ext cx="8299525" cy="1158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9B97B-ED6D-4FBF-8FAE-A0F31C303DB6}">
      <dsp:nvSpPr>
        <dsp:cNvPr id="0" name=""/>
        <dsp:cNvSpPr/>
      </dsp:nvSpPr>
      <dsp:spPr>
        <a:xfrm>
          <a:off x="0" y="26564"/>
          <a:ext cx="9049657" cy="1694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pt-BR" sz="4300" kern="1200" dirty="0">
              <a:latin typeface="Aero Matics" panose="020B0603060101010101" pitchFamily="34" charset="0"/>
            </a:rPr>
            <a:t>MINUTA - PROVIMENTO DO INVENTÁRIO ESTATÍSTIVO DO REGISTRO IMOBILIÁRIO</a:t>
          </a:r>
        </a:p>
      </dsp:txBody>
      <dsp:txXfrm>
        <a:off x="49637" y="76201"/>
        <a:ext cx="8950383" cy="1595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9B97B-ED6D-4FBF-8FAE-A0F31C303DB6}">
      <dsp:nvSpPr>
        <dsp:cNvPr id="0" name=""/>
        <dsp:cNvSpPr/>
      </dsp:nvSpPr>
      <dsp:spPr>
        <a:xfrm>
          <a:off x="10654" y="31941"/>
          <a:ext cx="10899206" cy="20377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1" kern="1200" dirty="0">
              <a:latin typeface="Aero Matics" panose="020B0603060101010101" pitchFamily="34" charset="0"/>
            </a:rPr>
            <a:t>Provimento n. 144 – CNJ </a:t>
          </a:r>
        </a:p>
        <a:p>
          <a:pPr marL="0" lvl="0" indent="0" algn="ctr" defTabSz="1244600">
            <a:lnSpc>
              <a:spcPct val="90000"/>
            </a:lnSpc>
            <a:spcBef>
              <a:spcPct val="0"/>
            </a:spcBef>
            <a:spcAft>
              <a:spcPct val="35000"/>
            </a:spcAft>
            <a:buNone/>
          </a:pPr>
          <a:r>
            <a:rPr lang="pt-BR" sz="2800" kern="1200" dirty="0">
              <a:latin typeface="Aero Matics" panose="020B0603060101010101" pitchFamily="34" charset="0"/>
            </a:rPr>
            <a:t> Estabelece, no âmbito do Poder Judiciário, o Programa Permanente</a:t>
          </a:r>
        </a:p>
        <a:p>
          <a:pPr marL="0" lvl="0" indent="0" algn="ctr" defTabSz="1244600">
            <a:lnSpc>
              <a:spcPct val="90000"/>
            </a:lnSpc>
            <a:spcBef>
              <a:spcPct val="0"/>
            </a:spcBef>
            <a:spcAft>
              <a:spcPct val="35000"/>
            </a:spcAft>
            <a:buNone/>
          </a:pPr>
          <a:r>
            <a:rPr lang="pt-BR" sz="2800" kern="1200" dirty="0">
              <a:latin typeface="Aero Matics" panose="020B0603060101010101" pitchFamily="34" charset="0"/>
            </a:rPr>
            <a:t>de Regularização Fundiária na Amazônia Legal, institui a Semana</a:t>
          </a:r>
        </a:p>
        <a:p>
          <a:pPr marL="0" lvl="0" indent="0" algn="ctr" defTabSz="1244600">
            <a:lnSpc>
              <a:spcPct val="90000"/>
            </a:lnSpc>
            <a:spcBef>
              <a:spcPct val="0"/>
            </a:spcBef>
            <a:spcAft>
              <a:spcPct val="35000"/>
            </a:spcAft>
            <a:buNone/>
          </a:pPr>
          <a:r>
            <a:rPr lang="pt-BR" sz="2800" kern="1200" dirty="0">
              <a:latin typeface="Aero Matics" panose="020B0603060101010101" pitchFamily="34" charset="0"/>
            </a:rPr>
            <a:t>Nacional de Regularização Fundiária, e dá outras providências. </a:t>
          </a:r>
        </a:p>
      </dsp:txBody>
      <dsp:txXfrm>
        <a:off x="70338" y="91625"/>
        <a:ext cx="10779838" cy="19183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53080-29A6-49B1-92A3-4B7551B41B3E}">
      <dsp:nvSpPr>
        <dsp:cNvPr id="0" name=""/>
        <dsp:cNvSpPr/>
      </dsp:nvSpPr>
      <dsp:spPr>
        <a:xfrm>
          <a:off x="105768" y="338388"/>
          <a:ext cx="10548214" cy="14060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t-BR" sz="1700" b="0" i="0" kern="1200"/>
            <a:t>A minuta do provimento apresentado no âmbito da LIODS/CNJ nº 16/2020 chamado IERI foi apresentado ao CNJ, quando ainda sua Conselheira, a Dra. Maria Tereza Uille Gomes, sugerindo o grupo de trabalho (</a:t>
          </a:r>
          <a:r>
            <a:rPr lang="pt-BR" sz="1700" b="0" i="1" kern="1200"/>
            <a:t>ad referendum</a:t>
          </a:r>
          <a:r>
            <a:rPr lang="pt-BR" sz="1700" b="0" i="0" kern="1200"/>
            <a:t>) “que se fixe de forma expressa em Provimento que “o ONR deverá criar e fornecer as serventias de Registro de Imóveis sistema de automação, de gestão e controle, e de informações geográficas”.</a:t>
          </a:r>
          <a:endParaRPr lang="pt-BR" sz="1700" kern="1200"/>
        </a:p>
      </dsp:txBody>
      <dsp:txXfrm>
        <a:off x="174403" y="407023"/>
        <a:ext cx="10410944" cy="1268731"/>
      </dsp:txXfrm>
    </dsp:sp>
    <dsp:sp modelId="{95162C84-91BA-43AF-A26D-7FE09DFFD9EC}">
      <dsp:nvSpPr>
        <dsp:cNvPr id="0" name=""/>
        <dsp:cNvSpPr/>
      </dsp:nvSpPr>
      <dsp:spPr>
        <a:xfrm>
          <a:off x="190501" y="1837996"/>
          <a:ext cx="10529599" cy="1192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t-BR" sz="1700" b="0" i="0" kern="1200"/>
            <a:t>Assim remata o pedido, da lavra do relator do grupo, colega Jean Carlo:</a:t>
          </a:r>
          <a:endParaRPr lang="pt-BR" sz="1700" kern="1200"/>
        </a:p>
      </dsp:txBody>
      <dsp:txXfrm>
        <a:off x="248731" y="1896226"/>
        <a:ext cx="10413139" cy="1076393"/>
      </dsp:txXfrm>
    </dsp:sp>
    <dsp:sp modelId="{820A5131-62D9-4582-BEED-DFE2BE9D0CE2}">
      <dsp:nvSpPr>
        <dsp:cNvPr id="0" name=""/>
        <dsp:cNvSpPr/>
      </dsp:nvSpPr>
      <dsp:spPr>
        <a:xfrm>
          <a:off x="139231" y="3207492"/>
          <a:ext cx="10444059" cy="1396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t-BR" sz="1700" b="0" i="0" kern="1200"/>
            <a:t>“ Pelo exposto, em relação ao assunto registro de imóveis eletrônico, entendemos pertinente a expedição do Provimento pelo CNJ, vez que a consequente implementação do IERI e a regulamentação pelo ONR, permitirá ao Brasil um ganho de até 13 pontos no ranking do </a:t>
          </a:r>
          <a:r>
            <a:rPr lang="pt-BR" sz="1700" b="0" i="1" kern="1200"/>
            <a:t>doing business</a:t>
          </a:r>
          <a:r>
            <a:rPr lang="pt-BR" sz="1700" b="0" i="0" kern="1200"/>
            <a:t>, notadamente no tópico “registro de propriedades”.</a:t>
          </a:r>
          <a:endParaRPr lang="pt-BR" sz="1700" kern="1200"/>
        </a:p>
      </dsp:txBody>
      <dsp:txXfrm>
        <a:off x="207418" y="3275679"/>
        <a:ext cx="10307685" cy="1260442"/>
      </dsp:txXfrm>
    </dsp:sp>
    <dsp:sp modelId="{1C52BAA3-51DB-4CE5-A462-B1143DBF483C}">
      <dsp:nvSpPr>
        <dsp:cNvPr id="0" name=""/>
        <dsp:cNvSpPr/>
      </dsp:nvSpPr>
      <dsp:spPr>
        <a:xfrm>
          <a:off x="0" y="4455019"/>
          <a:ext cx="10759751"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622" tIns="21590" rIns="120904" bIns="21590" numCol="1" spcCol="1270" anchor="t" anchorCtr="0">
          <a:noAutofit/>
        </a:bodyPr>
        <a:lstStyle/>
        <a:p>
          <a:pPr marL="114300" lvl="1" indent="-114300" algn="l" defTabSz="577850">
            <a:lnSpc>
              <a:spcPct val="90000"/>
            </a:lnSpc>
            <a:spcBef>
              <a:spcPct val="0"/>
            </a:spcBef>
            <a:spcAft>
              <a:spcPct val="20000"/>
            </a:spcAft>
            <a:buChar char="•"/>
          </a:pPr>
          <a:endParaRPr lang="pt-BR" sz="1300" kern="1200" dirty="0">
            <a:solidFill>
              <a:schemeClr val="tx1">
                <a:lumMod val="60000"/>
                <a:lumOff val="40000"/>
              </a:schemeClr>
            </a:solidFill>
          </a:endParaRPr>
        </a:p>
      </dsp:txBody>
      <dsp:txXfrm>
        <a:off x="0" y="4455019"/>
        <a:ext cx="10759751" cy="3477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536B9-E53F-457D-90FC-2ED3915E45E8}" type="datetimeFigureOut">
              <a:rPr lang="pt-BR" smtClean="0"/>
              <a:t>26/04/2023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ED065-10D1-4B66-9164-C318BBDD5162}" type="slidenum">
              <a:rPr lang="pt-BR" smtClean="0"/>
              <a:t>‹nº›</a:t>
            </a:fld>
            <a:endParaRPr lang="pt-BR"/>
          </a:p>
        </p:txBody>
      </p:sp>
    </p:spTree>
    <p:extLst>
      <p:ext uri="{BB962C8B-B14F-4D97-AF65-F5344CB8AC3E}">
        <p14:creationId xmlns:p14="http://schemas.microsoft.com/office/powerpoint/2010/main" val="157400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Imagem de Slide 1">
            <a:extLst>
              <a:ext uri="{FF2B5EF4-FFF2-40B4-BE49-F238E27FC236}">
                <a16:creationId xmlns:a16="http://schemas.microsoft.com/office/drawing/2014/main" id="{C3A35753-D107-4152-8C09-78B5204569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ço Reservado para Anotações 2">
            <a:extLst>
              <a:ext uri="{FF2B5EF4-FFF2-40B4-BE49-F238E27FC236}">
                <a16:creationId xmlns:a16="http://schemas.microsoft.com/office/drawing/2014/main" id="{83096337-FC04-4DDF-B64A-7864151C04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
        <p:nvSpPr>
          <p:cNvPr id="82948" name="Espaço Reservado para Número de Slide 3">
            <a:extLst>
              <a:ext uri="{FF2B5EF4-FFF2-40B4-BE49-F238E27FC236}">
                <a16:creationId xmlns:a16="http://schemas.microsoft.com/office/drawing/2014/main" id="{804682FE-081F-464D-8DF5-D30968CCA8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CDA126F-7CF4-4766-9EBF-D859C73FBB9A}" type="slidenum">
              <a:rPr lang="pt-BR" altLang="pt-BR" smtClean="0"/>
              <a:pPr/>
              <a:t>4</a:t>
            </a:fld>
            <a:endParaRPr lang="pt-BR" alt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28</a:t>
            </a:fld>
            <a:endParaRPr lang="pt-BR"/>
          </a:p>
        </p:txBody>
      </p:sp>
    </p:spTree>
    <p:extLst>
      <p:ext uri="{BB962C8B-B14F-4D97-AF65-F5344CB8AC3E}">
        <p14:creationId xmlns:p14="http://schemas.microsoft.com/office/powerpoint/2010/main" val="2051197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35920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43</a:t>
            </a:fld>
            <a:endParaRPr lang="pt-BR"/>
          </a:p>
        </p:txBody>
      </p:sp>
    </p:spTree>
    <p:extLst>
      <p:ext uri="{BB962C8B-B14F-4D97-AF65-F5344CB8AC3E}">
        <p14:creationId xmlns:p14="http://schemas.microsoft.com/office/powerpoint/2010/main" val="846630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46</a:t>
            </a:fld>
            <a:endParaRPr lang="pt-BR"/>
          </a:p>
        </p:txBody>
      </p:sp>
    </p:spTree>
    <p:extLst>
      <p:ext uri="{BB962C8B-B14F-4D97-AF65-F5344CB8AC3E}">
        <p14:creationId xmlns:p14="http://schemas.microsoft.com/office/powerpoint/2010/main" val="352697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61787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12</a:t>
            </a:fld>
            <a:endParaRPr lang="pt-BR"/>
          </a:p>
        </p:txBody>
      </p:sp>
    </p:spTree>
    <p:extLst>
      <p:ext uri="{BB962C8B-B14F-4D97-AF65-F5344CB8AC3E}">
        <p14:creationId xmlns:p14="http://schemas.microsoft.com/office/powerpoint/2010/main" val="90603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13341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a:extLst>
              <a:ext uri="{FF2B5EF4-FFF2-40B4-BE49-F238E27FC236}">
                <a16:creationId xmlns:a16="http://schemas.microsoft.com/office/drawing/2014/main" id="{F3C7CA96-48FC-4B39-ADC5-8B16C45F60DD}"/>
              </a:ext>
            </a:extLst>
          </p:cNvPr>
          <p:cNvSpPr>
            <a:spLocks noGrp="1" noRot="1" noChangeAspect="1" noChangeArrowheads="1" noTextEdit="1"/>
          </p:cNvSpPr>
          <p:nvPr>
            <p:ph type="sldImg"/>
          </p:nvPr>
        </p:nvSpPr>
        <p:spPr>
          <a:ln/>
        </p:spPr>
      </p:sp>
      <p:sp>
        <p:nvSpPr>
          <p:cNvPr id="27651" name="Espaço Reservado para Anotações 2">
            <a:extLst>
              <a:ext uri="{FF2B5EF4-FFF2-40B4-BE49-F238E27FC236}">
                <a16:creationId xmlns:a16="http://schemas.microsoft.com/office/drawing/2014/main" id="{1734AEDF-30FD-49EB-ACFE-E11776A86A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PT" altLang="pt-PT">
              <a:latin typeface="Arial" panose="020B0604020202020204" pitchFamily="34" charset="0"/>
            </a:endParaRPr>
          </a:p>
        </p:txBody>
      </p:sp>
      <p:sp>
        <p:nvSpPr>
          <p:cNvPr id="27652" name="Espaço Reservado para Número de Slide 3">
            <a:extLst>
              <a:ext uri="{FF2B5EF4-FFF2-40B4-BE49-F238E27FC236}">
                <a16:creationId xmlns:a16="http://schemas.microsoft.com/office/drawing/2014/main" id="{337FF4C1-2FE6-4FD3-ACE2-0B48619A78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BF897C-43D9-4FBD-BAAA-E3B42FCDABB3}" type="slidenum">
              <a:rPr lang="pt-BR" altLang="pt-PT" smtClean="0">
                <a:latin typeface="Arial" panose="020B0604020202020204" pitchFamily="34" charset="0"/>
              </a:rPr>
              <a:pPr fontAlgn="base">
                <a:spcBef>
                  <a:spcPct val="0"/>
                </a:spcBef>
                <a:spcAft>
                  <a:spcPct val="0"/>
                </a:spcAft>
              </a:pPr>
              <a:t>16</a:t>
            </a:fld>
            <a:endParaRPr lang="pt-BR" altLang="pt-PT">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20</a:t>
            </a:fld>
            <a:endParaRPr lang="pt-BR"/>
          </a:p>
        </p:txBody>
      </p:sp>
    </p:spTree>
    <p:extLst>
      <p:ext uri="{BB962C8B-B14F-4D97-AF65-F5344CB8AC3E}">
        <p14:creationId xmlns:p14="http://schemas.microsoft.com/office/powerpoint/2010/main" val="67135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25</a:t>
            </a:fld>
            <a:endParaRPr lang="pt-BR"/>
          </a:p>
        </p:txBody>
      </p:sp>
    </p:spTree>
    <p:extLst>
      <p:ext uri="{BB962C8B-B14F-4D97-AF65-F5344CB8AC3E}">
        <p14:creationId xmlns:p14="http://schemas.microsoft.com/office/powerpoint/2010/main" val="102992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26</a:t>
            </a:fld>
            <a:endParaRPr lang="pt-BR"/>
          </a:p>
        </p:txBody>
      </p:sp>
    </p:spTree>
    <p:extLst>
      <p:ext uri="{BB962C8B-B14F-4D97-AF65-F5344CB8AC3E}">
        <p14:creationId xmlns:p14="http://schemas.microsoft.com/office/powerpoint/2010/main" val="11431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27</a:t>
            </a:fld>
            <a:endParaRPr lang="pt-BR"/>
          </a:p>
        </p:txBody>
      </p:sp>
    </p:spTree>
    <p:extLst>
      <p:ext uri="{BB962C8B-B14F-4D97-AF65-F5344CB8AC3E}">
        <p14:creationId xmlns:p14="http://schemas.microsoft.com/office/powerpoint/2010/main" val="2371835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69700" y="2157967"/>
            <a:ext cx="9452800" cy="1982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pt-BR"/>
              <a:t>Clique para editar o título Mestre</a:t>
            </a:r>
            <a:endParaRPr/>
          </a:p>
        </p:txBody>
      </p:sp>
      <p:sp>
        <p:nvSpPr>
          <p:cNvPr id="10" name="Google Shape;10;p2"/>
          <p:cNvSpPr txBox="1">
            <a:spLocks noGrp="1"/>
          </p:cNvSpPr>
          <p:nvPr>
            <p:ph type="subTitle" idx="1"/>
          </p:nvPr>
        </p:nvSpPr>
        <p:spPr>
          <a:xfrm>
            <a:off x="3076900" y="4246767"/>
            <a:ext cx="6038400" cy="5196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pt-BR"/>
              <a:t>Clique para editar o estilo do subtítulo Mestre</a:t>
            </a:r>
            <a:endParaRPr/>
          </a:p>
        </p:txBody>
      </p:sp>
      <p:grpSp>
        <p:nvGrpSpPr>
          <p:cNvPr id="11" name="Google Shape;11;p2"/>
          <p:cNvGrpSpPr/>
          <p:nvPr/>
        </p:nvGrpSpPr>
        <p:grpSpPr>
          <a:xfrm>
            <a:off x="-418600" y="57767"/>
            <a:ext cx="6697733" cy="3858267"/>
            <a:chOff x="-313950" y="43325"/>
            <a:chExt cx="5023300" cy="2893700"/>
          </a:xfrm>
        </p:grpSpPr>
        <p:sp>
          <p:nvSpPr>
            <p:cNvPr id="12" name="Google Shape;12;p2"/>
            <p:cNvSpPr/>
            <p:nvPr/>
          </p:nvSpPr>
          <p:spPr>
            <a:xfrm>
              <a:off x="217150" y="4557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645550" y="1400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9525" y="27567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5" name="Google Shape;15;p2"/>
            <p:cNvCxnSpPr>
              <a:stCxn id="14" idx="7"/>
            </p:cNvCxnSpPr>
            <p:nvPr/>
          </p:nvCxnSpPr>
          <p:spPr>
            <a:xfrm rot="-5400000">
              <a:off x="-17879" y="2103629"/>
              <a:ext cx="1180800" cy="178200"/>
            </a:xfrm>
            <a:prstGeom prst="curvedConnector3">
              <a:avLst>
                <a:gd name="adj1" fmla="val 51118"/>
              </a:avLst>
            </a:prstGeom>
            <a:noFill/>
            <a:ln w="19050" cap="flat" cmpd="sng">
              <a:solidFill>
                <a:schemeClr val="accent1"/>
              </a:solidFill>
              <a:prstDash val="dot"/>
              <a:round/>
              <a:headEnd type="none" w="med" len="med"/>
              <a:tailEnd type="none" w="med" len="med"/>
            </a:ln>
          </p:spPr>
        </p:cxnSp>
        <p:cxnSp>
          <p:nvCxnSpPr>
            <p:cNvPr id="16" name="Google Shape;16;p2"/>
            <p:cNvCxnSpPr>
              <a:endCxn id="12" idx="4"/>
            </p:cNvCxnSpPr>
            <p:nvPr/>
          </p:nvCxnSpPr>
          <p:spPr>
            <a:xfrm rot="5400000" flipH="1">
              <a:off x="129250" y="814100"/>
              <a:ext cx="710400" cy="3543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17" name="Google Shape;17;p2"/>
            <p:cNvCxnSpPr>
              <a:stCxn id="12" idx="6"/>
              <a:endCxn id="13" idx="2"/>
            </p:cNvCxnSpPr>
            <p:nvPr/>
          </p:nvCxnSpPr>
          <p:spPr>
            <a:xfrm rot="10800000" flipH="1">
              <a:off x="397450" y="230300"/>
              <a:ext cx="1248000" cy="315600"/>
            </a:xfrm>
            <a:prstGeom prst="curvedConnector3">
              <a:avLst>
                <a:gd name="adj1" fmla="val 50004"/>
              </a:avLst>
            </a:prstGeom>
            <a:noFill/>
            <a:ln w="19050" cap="flat" cmpd="sng">
              <a:solidFill>
                <a:schemeClr val="accent1"/>
              </a:solidFill>
              <a:prstDash val="dot"/>
              <a:round/>
              <a:headEnd type="none" w="med" len="med"/>
              <a:tailEnd type="none" w="med" len="med"/>
            </a:ln>
          </p:spPr>
        </p:cxnSp>
        <p:cxnSp>
          <p:nvCxnSpPr>
            <p:cNvPr id="18" name="Google Shape;18;p2"/>
            <p:cNvCxnSpPr>
              <a:stCxn id="13" idx="6"/>
              <a:endCxn id="19" idx="0"/>
            </p:cNvCxnSpPr>
            <p:nvPr/>
          </p:nvCxnSpPr>
          <p:spPr>
            <a:xfrm>
              <a:off x="1825850" y="230225"/>
              <a:ext cx="520800" cy="466800"/>
            </a:xfrm>
            <a:prstGeom prst="curvedConnector2">
              <a:avLst/>
            </a:prstGeom>
            <a:noFill/>
            <a:ln w="19050" cap="flat" cmpd="sng">
              <a:solidFill>
                <a:schemeClr val="accent1"/>
              </a:solidFill>
              <a:prstDash val="dot"/>
              <a:round/>
              <a:headEnd type="none" w="med" len="med"/>
              <a:tailEnd type="none" w="med" len="med"/>
            </a:ln>
          </p:spPr>
        </p:cxnSp>
        <p:sp>
          <p:nvSpPr>
            <p:cNvPr id="20" name="Google Shape;20;p2"/>
            <p:cNvSpPr/>
            <p:nvPr/>
          </p:nvSpPr>
          <p:spPr>
            <a:xfrm>
              <a:off x="3217075" y="22160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707450" y="6564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2" name="Google Shape;22;p2"/>
            <p:cNvCxnSpPr>
              <a:endCxn id="23" idx="2"/>
            </p:cNvCxnSpPr>
            <p:nvPr/>
          </p:nvCxnSpPr>
          <p:spPr>
            <a:xfrm rot="-5400000">
              <a:off x="-842250" y="667775"/>
              <a:ext cx="1842000" cy="78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4" name="Google Shape;24;p2"/>
            <p:cNvCxnSpPr>
              <a:stCxn id="13" idx="2"/>
              <a:endCxn id="23" idx="6"/>
            </p:cNvCxnSpPr>
            <p:nvPr/>
          </p:nvCxnSpPr>
          <p:spPr>
            <a:xfrm rot="10800000">
              <a:off x="663650" y="139625"/>
              <a:ext cx="981900" cy="90600"/>
            </a:xfrm>
            <a:prstGeom prst="curvedConnector3">
              <a:avLst>
                <a:gd name="adj1" fmla="val 4999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5" name="Google Shape;25;p2"/>
            <p:cNvCxnSpPr>
              <a:endCxn id="19" idx="3"/>
            </p:cNvCxnSpPr>
            <p:nvPr/>
          </p:nvCxnSpPr>
          <p:spPr>
            <a:xfrm>
              <a:off x="674696" y="742154"/>
              <a:ext cx="1573200" cy="193500"/>
            </a:xfrm>
            <a:prstGeom prst="curvedConnector4">
              <a:avLst>
                <a:gd name="adj1" fmla="val 48699"/>
                <a:gd name="adj2" fmla="val 244223"/>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6" name="Google Shape;26;p2"/>
            <p:cNvCxnSpPr>
              <a:stCxn id="19" idx="7"/>
              <a:endCxn id="20" idx="2"/>
            </p:cNvCxnSpPr>
            <p:nvPr/>
          </p:nvCxnSpPr>
          <p:spPr>
            <a:xfrm rot="-5400000">
              <a:off x="2602204" y="122946"/>
              <a:ext cx="458400" cy="7716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7" name="Google Shape;27;p2"/>
            <p:cNvCxnSpPr>
              <a:stCxn id="20" idx="6"/>
              <a:endCxn id="28" idx="1"/>
            </p:cNvCxnSpPr>
            <p:nvPr/>
          </p:nvCxnSpPr>
          <p:spPr>
            <a:xfrm rot="10800000" flipH="1">
              <a:off x="3332875" y="162200"/>
              <a:ext cx="1212300" cy="117300"/>
            </a:xfrm>
            <a:prstGeom prst="curvedConnector4">
              <a:avLst>
                <a:gd name="adj1" fmla="val 48840"/>
                <a:gd name="adj2" fmla="val 32698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9" name="Google Shape;29;p2"/>
            <p:cNvCxnSpPr>
              <a:stCxn id="28" idx="4"/>
              <a:endCxn id="21" idx="6"/>
            </p:cNvCxnSpPr>
            <p:nvPr/>
          </p:nvCxnSpPr>
          <p:spPr>
            <a:xfrm rot="5400000">
              <a:off x="4040350" y="173825"/>
              <a:ext cx="420300" cy="72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0" name="Google Shape;30;p2"/>
            <p:cNvCxnSpPr>
              <a:stCxn id="21" idx="2"/>
              <a:endCxn id="13" idx="6"/>
            </p:cNvCxnSpPr>
            <p:nvPr/>
          </p:nvCxnSpPr>
          <p:spPr>
            <a:xfrm rot="10800000">
              <a:off x="1825850" y="230300"/>
              <a:ext cx="1881600" cy="516300"/>
            </a:xfrm>
            <a:prstGeom prst="curvedConnector3">
              <a:avLst>
                <a:gd name="adj1" fmla="val 50000"/>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1" name="Google Shape;31;p2"/>
            <p:cNvCxnSpPr>
              <a:stCxn id="20" idx="5"/>
            </p:cNvCxnSpPr>
            <p:nvPr/>
          </p:nvCxnSpPr>
          <p:spPr>
            <a:xfrm rot="5400000">
              <a:off x="2496466" y="465791"/>
              <a:ext cx="964800" cy="674100"/>
            </a:xfrm>
            <a:prstGeom prst="curvedConnector3">
              <a:avLst>
                <a:gd name="adj1" fmla="val 50879"/>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2" name="Google Shape;32;p2"/>
            <p:cNvCxnSpPr/>
            <p:nvPr/>
          </p:nvCxnSpPr>
          <p:spPr>
            <a:xfrm rot="5400000">
              <a:off x="-9912" y="1359499"/>
              <a:ext cx="375600" cy="786300"/>
            </a:xfrm>
            <a:prstGeom prst="curvedConnector3">
              <a:avLst>
                <a:gd name="adj1" fmla="val 52749"/>
              </a:avLst>
            </a:prstGeom>
            <a:noFill/>
            <a:ln w="19050" cap="flat" cmpd="sng">
              <a:solidFill>
                <a:schemeClr val="accent1"/>
              </a:solidFill>
              <a:prstDash val="dot"/>
              <a:round/>
              <a:headEnd type="none" w="med" len="med"/>
              <a:tailEnd type="none" w="med" len="med"/>
            </a:ln>
          </p:spPr>
        </p:cxnSp>
        <p:cxnSp>
          <p:nvCxnSpPr>
            <p:cNvPr id="33" name="Google Shape;33;p2"/>
            <p:cNvCxnSpPr>
              <a:endCxn id="14" idx="2"/>
            </p:cNvCxnSpPr>
            <p:nvPr/>
          </p:nvCxnSpPr>
          <p:spPr>
            <a:xfrm rot="-5400000" flipH="1">
              <a:off x="-367075" y="2150275"/>
              <a:ext cx="807600" cy="585600"/>
            </a:xfrm>
            <a:prstGeom prst="curvedConnector2">
              <a:avLst/>
            </a:prstGeom>
            <a:noFill/>
            <a:ln w="19050" cap="flat" cmpd="sng">
              <a:solidFill>
                <a:schemeClr val="accent1"/>
              </a:solidFill>
              <a:prstDash val="dot"/>
              <a:round/>
              <a:headEnd type="none" w="med" len="med"/>
              <a:tailEnd type="none" w="med" len="med"/>
            </a:ln>
          </p:spPr>
        </p:cxnSp>
        <p:cxnSp>
          <p:nvCxnSpPr>
            <p:cNvPr id="34" name="Google Shape;34;p2"/>
            <p:cNvCxnSpPr>
              <a:stCxn id="13" idx="4"/>
            </p:cNvCxnSpPr>
            <p:nvPr/>
          </p:nvCxnSpPr>
          <p:spPr>
            <a:xfrm rot="5400000">
              <a:off x="765950" y="707825"/>
              <a:ext cx="1357200" cy="582300"/>
            </a:xfrm>
            <a:prstGeom prst="curvedConnector3">
              <a:avLst>
                <a:gd name="adj1" fmla="val 50000"/>
              </a:avLst>
            </a:prstGeom>
            <a:noFill/>
            <a:ln w="19050" cap="flat" cmpd="sng">
              <a:solidFill>
                <a:schemeClr val="accent1"/>
              </a:solidFill>
              <a:prstDash val="dot"/>
              <a:round/>
              <a:headEnd type="none" w="med" len="med"/>
              <a:tailEnd type="none" w="med" len="med"/>
            </a:ln>
          </p:spPr>
        </p:cxnSp>
        <p:grpSp>
          <p:nvGrpSpPr>
            <p:cNvPr id="35" name="Google Shape;35;p2"/>
            <p:cNvGrpSpPr/>
            <p:nvPr/>
          </p:nvGrpSpPr>
          <p:grpSpPr>
            <a:xfrm>
              <a:off x="2206950" y="697000"/>
              <a:ext cx="279600" cy="279600"/>
              <a:chOff x="2206950" y="697000"/>
              <a:chExt cx="279600" cy="279600"/>
            </a:xfrm>
          </p:grpSpPr>
          <p:sp>
            <p:nvSpPr>
              <p:cNvPr id="36" name="Google Shape;36;p2"/>
              <p:cNvSpPr/>
              <p:nvPr/>
            </p:nvSpPr>
            <p:spPr>
              <a:xfrm>
                <a:off x="2256550" y="746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206950" y="697000"/>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471450" y="43325"/>
              <a:ext cx="192300" cy="192300"/>
              <a:chOff x="471450" y="43325"/>
              <a:chExt cx="192300" cy="192300"/>
            </a:xfrm>
          </p:grpSpPr>
          <p:sp>
            <p:nvSpPr>
              <p:cNvPr id="38" name="Google Shape;38;p2"/>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4517050" y="134075"/>
              <a:ext cx="192300" cy="192300"/>
              <a:chOff x="4587025" y="-72475"/>
              <a:chExt cx="192300" cy="192300"/>
            </a:xfrm>
          </p:grpSpPr>
          <p:sp>
            <p:nvSpPr>
              <p:cNvPr id="40" name="Google Shape;40;p2"/>
              <p:cNvSpPr/>
              <p:nvPr/>
            </p:nvSpPr>
            <p:spPr>
              <a:xfrm>
                <a:off x="4625275" y="-342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587025" y="-7247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1" name="Google Shape;41;p2"/>
          <p:cNvGrpSpPr/>
          <p:nvPr/>
        </p:nvGrpSpPr>
        <p:grpSpPr>
          <a:xfrm>
            <a:off x="3868734" y="4548634"/>
            <a:ext cx="8243433" cy="2736967"/>
            <a:chOff x="2901550" y="3411475"/>
            <a:chExt cx="6182575" cy="2052725"/>
          </a:xfrm>
        </p:grpSpPr>
        <p:sp>
          <p:nvSpPr>
            <p:cNvPr id="42" name="Google Shape;42;p2"/>
            <p:cNvSpPr/>
            <p:nvPr/>
          </p:nvSpPr>
          <p:spPr>
            <a:xfrm>
              <a:off x="8293625" y="42998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7398450" y="5040463"/>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4" name="Google Shape;44;p2"/>
            <p:cNvCxnSpPr>
              <a:stCxn id="45" idx="7"/>
              <a:endCxn id="46" idx="2"/>
            </p:cNvCxnSpPr>
            <p:nvPr/>
          </p:nvCxnSpPr>
          <p:spPr>
            <a:xfrm rot="-5400000" flipH="1">
              <a:off x="4864879" y="4180621"/>
              <a:ext cx="99000" cy="1203300"/>
            </a:xfrm>
            <a:prstGeom prst="curvedConnector4">
              <a:avLst>
                <a:gd name="adj1" fmla="val -281890"/>
                <a:gd name="adj2" fmla="val 51696"/>
              </a:avLst>
            </a:prstGeom>
            <a:noFill/>
            <a:ln w="19050" cap="flat" cmpd="sng">
              <a:solidFill>
                <a:schemeClr val="accent1"/>
              </a:solidFill>
              <a:prstDash val="dot"/>
              <a:round/>
              <a:headEnd type="none" w="med" len="med"/>
              <a:tailEnd type="none" w="med" len="med"/>
            </a:ln>
          </p:spPr>
        </p:cxnSp>
        <p:cxnSp>
          <p:nvCxnSpPr>
            <p:cNvPr id="47" name="Google Shape;47;p2"/>
            <p:cNvCxnSpPr>
              <a:stCxn id="46" idx="6"/>
              <a:endCxn id="48" idx="2"/>
            </p:cNvCxnSpPr>
            <p:nvPr/>
          </p:nvCxnSpPr>
          <p:spPr>
            <a:xfrm rot="10800000" flipH="1">
              <a:off x="5631700" y="4400525"/>
              <a:ext cx="607200" cy="4311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49" name="Google Shape;49;p2"/>
            <p:cNvCxnSpPr>
              <a:stCxn id="48" idx="6"/>
              <a:endCxn id="43" idx="2"/>
            </p:cNvCxnSpPr>
            <p:nvPr/>
          </p:nvCxnSpPr>
          <p:spPr>
            <a:xfrm>
              <a:off x="6518500" y="4400388"/>
              <a:ext cx="879900" cy="730200"/>
            </a:xfrm>
            <a:prstGeom prst="curvedConnector3">
              <a:avLst>
                <a:gd name="adj1" fmla="val 50003"/>
              </a:avLst>
            </a:prstGeom>
            <a:noFill/>
            <a:ln w="19050" cap="flat" cmpd="sng">
              <a:solidFill>
                <a:schemeClr val="accent1"/>
              </a:solidFill>
              <a:prstDash val="dot"/>
              <a:round/>
              <a:headEnd type="none" w="med" len="med"/>
              <a:tailEnd type="none" w="med" len="med"/>
            </a:ln>
          </p:spPr>
        </p:cxnSp>
        <p:cxnSp>
          <p:nvCxnSpPr>
            <p:cNvPr id="50" name="Google Shape;50;p2"/>
            <p:cNvCxnSpPr>
              <a:stCxn id="43" idx="6"/>
              <a:endCxn id="42" idx="2"/>
            </p:cNvCxnSpPr>
            <p:nvPr/>
          </p:nvCxnSpPr>
          <p:spPr>
            <a:xfrm rot="10800000" flipH="1">
              <a:off x="7578750" y="4389913"/>
              <a:ext cx="714900" cy="740700"/>
            </a:xfrm>
            <a:prstGeom prst="curvedConnector3">
              <a:avLst>
                <a:gd name="adj1" fmla="val 49998"/>
              </a:avLst>
            </a:prstGeom>
            <a:noFill/>
            <a:ln w="19050" cap="flat" cmpd="sng">
              <a:solidFill>
                <a:schemeClr val="accent1"/>
              </a:solidFill>
              <a:prstDash val="dot"/>
              <a:round/>
              <a:headEnd type="none" w="med" len="med"/>
              <a:tailEnd type="none" w="med" len="med"/>
            </a:ln>
          </p:spPr>
        </p:cxnSp>
        <p:sp>
          <p:nvSpPr>
            <p:cNvPr id="46" name="Google Shape;46;p2"/>
            <p:cNvSpPr/>
            <p:nvPr/>
          </p:nvSpPr>
          <p:spPr>
            <a:xfrm>
              <a:off x="5515900" y="47737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709825" y="492165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7462950" y="42416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3" name="Google Shape;53;p2"/>
            <p:cNvCxnSpPr>
              <a:stCxn id="54" idx="6"/>
              <a:endCxn id="55" idx="6"/>
            </p:cNvCxnSpPr>
            <p:nvPr/>
          </p:nvCxnSpPr>
          <p:spPr>
            <a:xfrm flipH="1">
              <a:off x="8863925" y="3551275"/>
              <a:ext cx="220200" cy="1428300"/>
            </a:xfrm>
            <a:prstGeom prst="curvedConnector3">
              <a:avLst>
                <a:gd name="adj1" fmla="val -108140"/>
              </a:avLst>
            </a:prstGeom>
            <a:noFill/>
            <a:ln w="19050" cap="flat" cmpd="sng">
              <a:solidFill>
                <a:schemeClr val="accent1"/>
              </a:solidFill>
              <a:prstDash val="dot"/>
              <a:round/>
              <a:headEnd type="none" w="med" len="med"/>
              <a:tailEnd type="none" w="med" len="med"/>
            </a:ln>
          </p:spPr>
        </p:cxnSp>
        <p:cxnSp>
          <p:nvCxnSpPr>
            <p:cNvPr id="56" name="Google Shape;56;p2"/>
            <p:cNvCxnSpPr>
              <a:stCxn id="55" idx="0"/>
              <a:endCxn id="42" idx="6"/>
            </p:cNvCxnSpPr>
            <p:nvPr/>
          </p:nvCxnSpPr>
          <p:spPr>
            <a:xfrm rot="5400000" flipH="1">
              <a:off x="8374125" y="4489800"/>
              <a:ext cx="493500" cy="293700"/>
            </a:xfrm>
            <a:prstGeom prst="curvedConnector2">
              <a:avLst/>
            </a:prstGeom>
            <a:noFill/>
            <a:ln w="19050" cap="flat" cmpd="sng">
              <a:solidFill>
                <a:schemeClr val="accent1"/>
              </a:solidFill>
              <a:prstDash val="dot"/>
              <a:round/>
              <a:headEnd type="none" w="med" len="med"/>
              <a:tailEnd type="none" w="med" len="med"/>
            </a:ln>
          </p:spPr>
        </p:cxnSp>
        <p:cxnSp>
          <p:nvCxnSpPr>
            <p:cNvPr id="57" name="Google Shape;57;p2"/>
            <p:cNvCxnSpPr>
              <a:stCxn id="42" idx="0"/>
              <a:endCxn id="52" idx="0"/>
            </p:cNvCxnSpPr>
            <p:nvPr/>
          </p:nvCxnSpPr>
          <p:spPr>
            <a:xfrm rot="5400000" flipH="1">
              <a:off x="7923275" y="3839350"/>
              <a:ext cx="58200" cy="862800"/>
            </a:xfrm>
            <a:prstGeom prst="curvedConnector3">
              <a:avLst>
                <a:gd name="adj1" fmla="val 509107"/>
              </a:avLst>
            </a:prstGeom>
            <a:noFill/>
            <a:ln w="19050" cap="flat" cmpd="sng">
              <a:solidFill>
                <a:schemeClr val="accent1"/>
              </a:solidFill>
              <a:prstDash val="dot"/>
              <a:round/>
              <a:headEnd type="none" w="med" len="med"/>
              <a:tailEnd type="none" w="med" len="med"/>
            </a:ln>
          </p:spPr>
        </p:cxnSp>
        <p:cxnSp>
          <p:nvCxnSpPr>
            <p:cNvPr id="58" name="Google Shape;58;p2"/>
            <p:cNvCxnSpPr>
              <a:stCxn id="42" idx="0"/>
              <a:endCxn id="54" idx="2"/>
            </p:cNvCxnSpPr>
            <p:nvPr/>
          </p:nvCxnSpPr>
          <p:spPr>
            <a:xfrm rot="-5400000">
              <a:off x="8219975" y="3715150"/>
              <a:ext cx="748500" cy="420900"/>
            </a:xfrm>
            <a:prstGeom prst="curvedConnector2">
              <a:avLst/>
            </a:prstGeom>
            <a:noFill/>
            <a:ln w="19050" cap="flat" cmpd="sng">
              <a:solidFill>
                <a:schemeClr val="accent1"/>
              </a:solidFill>
              <a:prstDash val="dot"/>
              <a:round/>
              <a:headEnd type="none" w="med" len="med"/>
              <a:tailEnd type="none" w="med" len="med"/>
            </a:ln>
          </p:spPr>
        </p:cxnSp>
        <p:cxnSp>
          <p:nvCxnSpPr>
            <p:cNvPr id="59" name="Google Shape;59;p2"/>
            <p:cNvCxnSpPr>
              <a:stCxn id="45" idx="4"/>
              <a:endCxn id="43" idx="4"/>
            </p:cNvCxnSpPr>
            <p:nvPr/>
          </p:nvCxnSpPr>
          <p:spPr>
            <a:xfrm rot="-5400000" flipH="1">
              <a:off x="5726625" y="3458675"/>
              <a:ext cx="249300" cy="3274800"/>
            </a:xfrm>
            <a:prstGeom prst="curvedConnector3">
              <a:avLst>
                <a:gd name="adj1" fmla="val 195532"/>
              </a:avLst>
            </a:prstGeom>
            <a:noFill/>
            <a:ln w="19050" cap="flat" cmpd="sng">
              <a:solidFill>
                <a:schemeClr val="accent1"/>
              </a:solidFill>
              <a:prstDash val="dot"/>
              <a:round/>
              <a:headEnd type="none" w="med" len="med"/>
              <a:tailEnd type="none" w="med" len="med"/>
            </a:ln>
          </p:spPr>
        </p:cxnSp>
        <p:cxnSp>
          <p:nvCxnSpPr>
            <p:cNvPr id="60" name="Google Shape;60;p2"/>
            <p:cNvCxnSpPr>
              <a:stCxn id="43" idx="5"/>
              <a:endCxn id="55" idx="4"/>
            </p:cNvCxnSpPr>
            <p:nvPr/>
          </p:nvCxnSpPr>
          <p:spPr>
            <a:xfrm rot="-5400000">
              <a:off x="8100596" y="4527308"/>
              <a:ext cx="118800" cy="1215300"/>
            </a:xfrm>
            <a:prstGeom prst="curvedConnector3">
              <a:avLst>
                <a:gd name="adj1" fmla="val -222668"/>
              </a:avLst>
            </a:prstGeom>
            <a:noFill/>
            <a:ln w="19050" cap="flat" cmpd="sng">
              <a:solidFill>
                <a:schemeClr val="accent1"/>
              </a:solidFill>
              <a:prstDash val="dot"/>
              <a:round/>
              <a:headEnd type="none" w="med" len="med"/>
              <a:tailEnd type="none" w="med" len="med"/>
            </a:ln>
          </p:spPr>
        </p:cxnSp>
        <p:grpSp>
          <p:nvGrpSpPr>
            <p:cNvPr id="61" name="Google Shape;61;p2"/>
            <p:cNvGrpSpPr/>
            <p:nvPr/>
          </p:nvGrpSpPr>
          <p:grpSpPr>
            <a:xfrm>
              <a:off x="6238900" y="4260588"/>
              <a:ext cx="279600" cy="279600"/>
              <a:chOff x="6238800" y="4370675"/>
              <a:chExt cx="279600" cy="279600"/>
            </a:xfrm>
          </p:grpSpPr>
          <p:sp>
            <p:nvSpPr>
              <p:cNvPr id="62" name="Google Shape;62;p2"/>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8804525" y="3411475"/>
              <a:ext cx="279600" cy="279600"/>
              <a:chOff x="8804525" y="3411475"/>
              <a:chExt cx="279600" cy="279600"/>
            </a:xfrm>
          </p:grpSpPr>
          <p:sp>
            <p:nvSpPr>
              <p:cNvPr id="64" name="Google Shape;64;p2"/>
              <p:cNvSpPr/>
              <p:nvPr/>
            </p:nvSpPr>
            <p:spPr>
              <a:xfrm>
                <a:off x="8854175" y="34611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804525" y="34114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4074075" y="4691825"/>
              <a:ext cx="279600" cy="279600"/>
              <a:chOff x="4074075" y="4691825"/>
              <a:chExt cx="279600" cy="279600"/>
            </a:xfrm>
          </p:grpSpPr>
          <p:sp>
            <p:nvSpPr>
              <p:cNvPr id="66" name="Google Shape;66;p2"/>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2"/>
            <p:cNvSpPr/>
            <p:nvPr/>
          </p:nvSpPr>
          <p:spPr>
            <a:xfrm>
              <a:off x="8671575" y="4883400"/>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92013" y="3804375"/>
              <a:ext cx="344300" cy="1244950"/>
            </a:xfrm>
            <a:custGeom>
              <a:avLst/>
              <a:gdLst/>
              <a:ahLst/>
              <a:cxnLst/>
              <a:rect l="l" t="t" r="r" b="b"/>
              <a:pathLst>
                <a:path w="13772" h="49798" extrusionOk="0">
                  <a:moveTo>
                    <a:pt x="12616" y="49798"/>
                  </a:moveTo>
                  <a:cubicBezTo>
                    <a:pt x="12694" y="48084"/>
                    <a:pt x="14838" y="42511"/>
                    <a:pt x="13084" y="39511"/>
                  </a:cubicBezTo>
                  <a:cubicBezTo>
                    <a:pt x="11331" y="36511"/>
                    <a:pt x="4199" y="35147"/>
                    <a:pt x="2095" y="31796"/>
                  </a:cubicBezTo>
                  <a:cubicBezTo>
                    <a:pt x="-9" y="28445"/>
                    <a:pt x="-476" y="24704"/>
                    <a:pt x="459" y="19405"/>
                  </a:cubicBezTo>
                  <a:cubicBezTo>
                    <a:pt x="1394" y="14106"/>
                    <a:pt x="6499" y="3234"/>
                    <a:pt x="7707" y="0"/>
                  </a:cubicBezTo>
                </a:path>
              </a:pathLst>
            </a:custGeom>
            <a:noFill/>
            <a:ln w="19050" cap="flat" cmpd="sng">
              <a:solidFill>
                <a:schemeClr val="accent1"/>
              </a:solidFill>
              <a:prstDash val="dot"/>
              <a:round/>
              <a:headEnd type="none" w="med" len="med"/>
              <a:tailEnd type="none" w="med" len="med"/>
            </a:ln>
          </p:spPr>
        </p:sp>
        <p:cxnSp>
          <p:nvCxnSpPr>
            <p:cNvPr id="68" name="Google Shape;68;p2"/>
            <p:cNvCxnSpPr/>
            <p:nvPr/>
          </p:nvCxnSpPr>
          <p:spPr>
            <a:xfrm rot="-5400000" flipH="1">
              <a:off x="5578625" y="4903200"/>
              <a:ext cx="561000" cy="5610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69" name="Google Shape;69;p2"/>
            <p:cNvCxnSpPr/>
            <p:nvPr/>
          </p:nvCxnSpPr>
          <p:spPr>
            <a:xfrm rot="10800000">
              <a:off x="2901550" y="4524625"/>
              <a:ext cx="1169100" cy="303900"/>
            </a:xfrm>
            <a:prstGeom prst="curvedConnector3">
              <a:avLst>
                <a:gd name="adj1" fmla="val 50000"/>
              </a:avLst>
            </a:prstGeom>
            <a:noFill/>
            <a:ln w="19050" cap="flat" cmpd="sng">
              <a:solidFill>
                <a:schemeClr val="accent1"/>
              </a:solidFill>
              <a:prstDash val="dot"/>
              <a:round/>
              <a:headEnd type="none" w="med" len="med"/>
              <a:tailEnd type="none" w="med" len="med"/>
            </a:ln>
          </p:spPr>
        </p:cxnSp>
      </p:grpSp>
      <p:sp>
        <p:nvSpPr>
          <p:cNvPr id="70" name="Google Shape;70;p2"/>
          <p:cNvSpPr/>
          <p:nvPr/>
        </p:nvSpPr>
        <p:spPr>
          <a:xfrm>
            <a:off x="11102033" y="1415967"/>
            <a:ext cx="1346800" cy="13468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069800" y="-244133"/>
            <a:ext cx="1239600" cy="1239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194867" y="5905967"/>
            <a:ext cx="1239600" cy="1239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55767" y="4720033"/>
            <a:ext cx="1369600" cy="13696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797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0"/>
        <p:cNvGrpSpPr/>
        <p:nvPr/>
      </p:nvGrpSpPr>
      <p:grpSpPr>
        <a:xfrm>
          <a:off x="0" y="0"/>
          <a:ext cx="0" cy="0"/>
          <a:chOff x="0" y="0"/>
          <a:chExt cx="0" cy="0"/>
        </a:xfrm>
      </p:grpSpPr>
      <p:sp>
        <p:nvSpPr>
          <p:cNvPr id="161" name="Google Shape;161;p11"/>
          <p:cNvSpPr txBox="1">
            <a:spLocks noGrp="1"/>
          </p:cNvSpPr>
          <p:nvPr>
            <p:ph type="title" hasCustomPrompt="1"/>
          </p:nvPr>
        </p:nvSpPr>
        <p:spPr>
          <a:xfrm>
            <a:off x="1444533" y="2354584"/>
            <a:ext cx="6448000" cy="1682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6000">
                <a:solidFill>
                  <a:schemeClr val="l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62" name="Google Shape;162;p11"/>
          <p:cNvSpPr txBox="1">
            <a:spLocks noGrp="1"/>
          </p:cNvSpPr>
          <p:nvPr>
            <p:ph type="subTitle" idx="1"/>
          </p:nvPr>
        </p:nvSpPr>
        <p:spPr>
          <a:xfrm>
            <a:off x="1444533" y="3971351"/>
            <a:ext cx="6448000" cy="5320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pt-BR"/>
              <a:t>Clique para editar o estilo do subtítulo Mestre</a:t>
            </a:r>
            <a:endParaRPr/>
          </a:p>
        </p:txBody>
      </p:sp>
      <p:grpSp>
        <p:nvGrpSpPr>
          <p:cNvPr id="163" name="Google Shape;163;p11"/>
          <p:cNvGrpSpPr/>
          <p:nvPr/>
        </p:nvGrpSpPr>
        <p:grpSpPr>
          <a:xfrm>
            <a:off x="3868734" y="4548634"/>
            <a:ext cx="8243433" cy="2736967"/>
            <a:chOff x="2901550" y="3411475"/>
            <a:chExt cx="6182575" cy="2052725"/>
          </a:xfrm>
        </p:grpSpPr>
        <p:sp>
          <p:nvSpPr>
            <p:cNvPr id="164" name="Google Shape;164;p11"/>
            <p:cNvSpPr/>
            <p:nvPr/>
          </p:nvSpPr>
          <p:spPr>
            <a:xfrm>
              <a:off x="8293625" y="42998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1"/>
            <p:cNvSpPr/>
            <p:nvPr/>
          </p:nvSpPr>
          <p:spPr>
            <a:xfrm>
              <a:off x="7398450" y="5040463"/>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66" name="Google Shape;166;p11"/>
            <p:cNvCxnSpPr>
              <a:stCxn id="167" idx="7"/>
              <a:endCxn id="168" idx="2"/>
            </p:cNvCxnSpPr>
            <p:nvPr/>
          </p:nvCxnSpPr>
          <p:spPr>
            <a:xfrm rot="-5400000" flipH="1">
              <a:off x="4864879" y="4180621"/>
              <a:ext cx="99000" cy="1203300"/>
            </a:xfrm>
            <a:prstGeom prst="curvedConnector4">
              <a:avLst>
                <a:gd name="adj1" fmla="val -281890"/>
                <a:gd name="adj2" fmla="val 51696"/>
              </a:avLst>
            </a:prstGeom>
            <a:noFill/>
            <a:ln w="19050" cap="flat" cmpd="sng">
              <a:solidFill>
                <a:schemeClr val="accent1"/>
              </a:solidFill>
              <a:prstDash val="dot"/>
              <a:round/>
              <a:headEnd type="none" w="med" len="med"/>
              <a:tailEnd type="none" w="med" len="med"/>
            </a:ln>
          </p:spPr>
        </p:cxnSp>
        <p:cxnSp>
          <p:nvCxnSpPr>
            <p:cNvPr id="169" name="Google Shape;169;p11"/>
            <p:cNvCxnSpPr>
              <a:stCxn id="168" idx="6"/>
              <a:endCxn id="170" idx="2"/>
            </p:cNvCxnSpPr>
            <p:nvPr/>
          </p:nvCxnSpPr>
          <p:spPr>
            <a:xfrm rot="10800000" flipH="1">
              <a:off x="5631700" y="4400525"/>
              <a:ext cx="607200" cy="4311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171" name="Google Shape;171;p11"/>
            <p:cNvCxnSpPr>
              <a:stCxn id="170" idx="6"/>
              <a:endCxn id="165" idx="2"/>
            </p:cNvCxnSpPr>
            <p:nvPr/>
          </p:nvCxnSpPr>
          <p:spPr>
            <a:xfrm>
              <a:off x="6518500" y="4400388"/>
              <a:ext cx="879900" cy="730200"/>
            </a:xfrm>
            <a:prstGeom prst="curvedConnector3">
              <a:avLst>
                <a:gd name="adj1" fmla="val 50003"/>
              </a:avLst>
            </a:prstGeom>
            <a:noFill/>
            <a:ln w="19050" cap="flat" cmpd="sng">
              <a:solidFill>
                <a:schemeClr val="accent1"/>
              </a:solidFill>
              <a:prstDash val="dot"/>
              <a:round/>
              <a:headEnd type="none" w="med" len="med"/>
              <a:tailEnd type="none" w="med" len="med"/>
            </a:ln>
          </p:spPr>
        </p:cxnSp>
        <p:cxnSp>
          <p:nvCxnSpPr>
            <p:cNvPr id="172" name="Google Shape;172;p11"/>
            <p:cNvCxnSpPr>
              <a:stCxn id="165" idx="6"/>
              <a:endCxn id="164" idx="2"/>
            </p:cNvCxnSpPr>
            <p:nvPr/>
          </p:nvCxnSpPr>
          <p:spPr>
            <a:xfrm rot="10800000" flipH="1">
              <a:off x="7578750" y="4389913"/>
              <a:ext cx="714900" cy="740700"/>
            </a:xfrm>
            <a:prstGeom prst="curvedConnector3">
              <a:avLst>
                <a:gd name="adj1" fmla="val 49998"/>
              </a:avLst>
            </a:prstGeom>
            <a:noFill/>
            <a:ln w="19050" cap="flat" cmpd="sng">
              <a:solidFill>
                <a:schemeClr val="accent1"/>
              </a:solidFill>
              <a:prstDash val="dot"/>
              <a:round/>
              <a:headEnd type="none" w="med" len="med"/>
              <a:tailEnd type="none" w="med" len="med"/>
            </a:ln>
          </p:spPr>
        </p:cxnSp>
        <p:sp>
          <p:nvSpPr>
            <p:cNvPr id="168" name="Google Shape;168;p11"/>
            <p:cNvSpPr/>
            <p:nvPr/>
          </p:nvSpPr>
          <p:spPr>
            <a:xfrm>
              <a:off x="5515900" y="47737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8709825" y="492165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7462950" y="42416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75" name="Google Shape;175;p11"/>
            <p:cNvCxnSpPr>
              <a:stCxn id="176" idx="6"/>
              <a:endCxn id="177" idx="6"/>
            </p:cNvCxnSpPr>
            <p:nvPr/>
          </p:nvCxnSpPr>
          <p:spPr>
            <a:xfrm flipH="1">
              <a:off x="8863925" y="3551275"/>
              <a:ext cx="220200" cy="1428300"/>
            </a:xfrm>
            <a:prstGeom prst="curvedConnector3">
              <a:avLst>
                <a:gd name="adj1" fmla="val -108140"/>
              </a:avLst>
            </a:prstGeom>
            <a:noFill/>
            <a:ln w="19050" cap="flat" cmpd="sng">
              <a:solidFill>
                <a:schemeClr val="accent1"/>
              </a:solidFill>
              <a:prstDash val="dot"/>
              <a:round/>
              <a:headEnd type="none" w="med" len="med"/>
              <a:tailEnd type="none" w="med" len="med"/>
            </a:ln>
          </p:spPr>
        </p:cxnSp>
        <p:cxnSp>
          <p:nvCxnSpPr>
            <p:cNvPr id="178" name="Google Shape;178;p11"/>
            <p:cNvCxnSpPr>
              <a:stCxn id="177" idx="0"/>
              <a:endCxn id="164" idx="6"/>
            </p:cNvCxnSpPr>
            <p:nvPr/>
          </p:nvCxnSpPr>
          <p:spPr>
            <a:xfrm rot="5400000" flipH="1">
              <a:off x="8374125" y="4489800"/>
              <a:ext cx="493500" cy="293700"/>
            </a:xfrm>
            <a:prstGeom prst="curvedConnector2">
              <a:avLst/>
            </a:prstGeom>
            <a:noFill/>
            <a:ln w="19050" cap="flat" cmpd="sng">
              <a:solidFill>
                <a:schemeClr val="accent1"/>
              </a:solidFill>
              <a:prstDash val="dot"/>
              <a:round/>
              <a:headEnd type="none" w="med" len="med"/>
              <a:tailEnd type="none" w="med" len="med"/>
            </a:ln>
          </p:spPr>
        </p:cxnSp>
        <p:cxnSp>
          <p:nvCxnSpPr>
            <p:cNvPr id="179" name="Google Shape;179;p11"/>
            <p:cNvCxnSpPr>
              <a:stCxn id="164" idx="0"/>
              <a:endCxn id="174" idx="0"/>
            </p:cNvCxnSpPr>
            <p:nvPr/>
          </p:nvCxnSpPr>
          <p:spPr>
            <a:xfrm rot="5400000" flipH="1">
              <a:off x="7923275" y="3839350"/>
              <a:ext cx="58200" cy="862800"/>
            </a:xfrm>
            <a:prstGeom prst="curvedConnector3">
              <a:avLst>
                <a:gd name="adj1" fmla="val 509107"/>
              </a:avLst>
            </a:prstGeom>
            <a:noFill/>
            <a:ln w="19050" cap="flat" cmpd="sng">
              <a:solidFill>
                <a:schemeClr val="accent1"/>
              </a:solidFill>
              <a:prstDash val="dot"/>
              <a:round/>
              <a:headEnd type="none" w="med" len="med"/>
              <a:tailEnd type="none" w="med" len="med"/>
            </a:ln>
          </p:spPr>
        </p:cxnSp>
        <p:cxnSp>
          <p:nvCxnSpPr>
            <p:cNvPr id="180" name="Google Shape;180;p11"/>
            <p:cNvCxnSpPr>
              <a:stCxn id="164" idx="0"/>
              <a:endCxn id="176" idx="2"/>
            </p:cNvCxnSpPr>
            <p:nvPr/>
          </p:nvCxnSpPr>
          <p:spPr>
            <a:xfrm rot="-5400000">
              <a:off x="8219975" y="3715150"/>
              <a:ext cx="748500" cy="420900"/>
            </a:xfrm>
            <a:prstGeom prst="curvedConnector2">
              <a:avLst/>
            </a:prstGeom>
            <a:noFill/>
            <a:ln w="19050" cap="flat" cmpd="sng">
              <a:solidFill>
                <a:schemeClr val="accent1"/>
              </a:solidFill>
              <a:prstDash val="dot"/>
              <a:round/>
              <a:headEnd type="none" w="med" len="med"/>
              <a:tailEnd type="none" w="med" len="med"/>
            </a:ln>
          </p:spPr>
        </p:cxnSp>
        <p:cxnSp>
          <p:nvCxnSpPr>
            <p:cNvPr id="181" name="Google Shape;181;p11"/>
            <p:cNvCxnSpPr>
              <a:stCxn id="167" idx="4"/>
              <a:endCxn id="165" idx="4"/>
            </p:cNvCxnSpPr>
            <p:nvPr/>
          </p:nvCxnSpPr>
          <p:spPr>
            <a:xfrm rot="-5400000" flipH="1">
              <a:off x="5726625" y="3458675"/>
              <a:ext cx="249300" cy="3274800"/>
            </a:xfrm>
            <a:prstGeom prst="curvedConnector3">
              <a:avLst>
                <a:gd name="adj1" fmla="val 195532"/>
              </a:avLst>
            </a:prstGeom>
            <a:noFill/>
            <a:ln w="19050" cap="flat" cmpd="sng">
              <a:solidFill>
                <a:schemeClr val="accent1"/>
              </a:solidFill>
              <a:prstDash val="dot"/>
              <a:round/>
              <a:headEnd type="none" w="med" len="med"/>
              <a:tailEnd type="none" w="med" len="med"/>
            </a:ln>
          </p:spPr>
        </p:cxnSp>
        <p:cxnSp>
          <p:nvCxnSpPr>
            <p:cNvPr id="182" name="Google Shape;182;p11"/>
            <p:cNvCxnSpPr>
              <a:stCxn id="165" idx="5"/>
              <a:endCxn id="177" idx="4"/>
            </p:cNvCxnSpPr>
            <p:nvPr/>
          </p:nvCxnSpPr>
          <p:spPr>
            <a:xfrm rot="-5400000">
              <a:off x="8100596" y="4527308"/>
              <a:ext cx="118800" cy="1215300"/>
            </a:xfrm>
            <a:prstGeom prst="curvedConnector3">
              <a:avLst>
                <a:gd name="adj1" fmla="val -222668"/>
              </a:avLst>
            </a:prstGeom>
            <a:noFill/>
            <a:ln w="19050" cap="flat" cmpd="sng">
              <a:solidFill>
                <a:schemeClr val="accent1"/>
              </a:solidFill>
              <a:prstDash val="dot"/>
              <a:round/>
              <a:headEnd type="none" w="med" len="med"/>
              <a:tailEnd type="none" w="med" len="med"/>
            </a:ln>
          </p:spPr>
        </p:cxnSp>
        <p:grpSp>
          <p:nvGrpSpPr>
            <p:cNvPr id="183" name="Google Shape;183;p11"/>
            <p:cNvGrpSpPr/>
            <p:nvPr/>
          </p:nvGrpSpPr>
          <p:grpSpPr>
            <a:xfrm>
              <a:off x="6238900" y="4260588"/>
              <a:ext cx="279600" cy="279600"/>
              <a:chOff x="6238800" y="4370675"/>
              <a:chExt cx="279600" cy="279600"/>
            </a:xfrm>
          </p:grpSpPr>
          <p:sp>
            <p:nvSpPr>
              <p:cNvPr id="184" name="Google Shape;184;p11"/>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1"/>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11"/>
            <p:cNvGrpSpPr/>
            <p:nvPr/>
          </p:nvGrpSpPr>
          <p:grpSpPr>
            <a:xfrm>
              <a:off x="8804525" y="3411475"/>
              <a:ext cx="279600" cy="279600"/>
              <a:chOff x="8804525" y="3411475"/>
              <a:chExt cx="279600" cy="279600"/>
            </a:xfrm>
          </p:grpSpPr>
          <p:sp>
            <p:nvSpPr>
              <p:cNvPr id="186" name="Google Shape;186;p11"/>
              <p:cNvSpPr/>
              <p:nvPr/>
            </p:nvSpPr>
            <p:spPr>
              <a:xfrm>
                <a:off x="8854175" y="34611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804525" y="34114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11"/>
            <p:cNvGrpSpPr/>
            <p:nvPr/>
          </p:nvGrpSpPr>
          <p:grpSpPr>
            <a:xfrm>
              <a:off x="4074075" y="4691825"/>
              <a:ext cx="279600" cy="279600"/>
              <a:chOff x="4074075" y="4691825"/>
              <a:chExt cx="279600" cy="279600"/>
            </a:xfrm>
          </p:grpSpPr>
          <p:sp>
            <p:nvSpPr>
              <p:cNvPr id="188" name="Google Shape;188;p11"/>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1"/>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11"/>
            <p:cNvSpPr/>
            <p:nvPr/>
          </p:nvSpPr>
          <p:spPr>
            <a:xfrm>
              <a:off x="8671575" y="4883400"/>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7192013" y="3804375"/>
              <a:ext cx="344300" cy="1244950"/>
            </a:xfrm>
            <a:custGeom>
              <a:avLst/>
              <a:gdLst/>
              <a:ahLst/>
              <a:cxnLst/>
              <a:rect l="l" t="t" r="r" b="b"/>
              <a:pathLst>
                <a:path w="13772" h="49798" extrusionOk="0">
                  <a:moveTo>
                    <a:pt x="12616" y="49798"/>
                  </a:moveTo>
                  <a:cubicBezTo>
                    <a:pt x="12694" y="48084"/>
                    <a:pt x="14838" y="42511"/>
                    <a:pt x="13084" y="39511"/>
                  </a:cubicBezTo>
                  <a:cubicBezTo>
                    <a:pt x="11331" y="36511"/>
                    <a:pt x="4199" y="35147"/>
                    <a:pt x="2095" y="31796"/>
                  </a:cubicBezTo>
                  <a:cubicBezTo>
                    <a:pt x="-9" y="28445"/>
                    <a:pt x="-476" y="24704"/>
                    <a:pt x="459" y="19405"/>
                  </a:cubicBezTo>
                  <a:cubicBezTo>
                    <a:pt x="1394" y="14106"/>
                    <a:pt x="6499" y="3234"/>
                    <a:pt x="7707" y="0"/>
                  </a:cubicBezTo>
                </a:path>
              </a:pathLst>
            </a:custGeom>
            <a:noFill/>
            <a:ln w="19050" cap="flat" cmpd="sng">
              <a:solidFill>
                <a:schemeClr val="accent1"/>
              </a:solidFill>
              <a:prstDash val="dot"/>
              <a:round/>
              <a:headEnd type="none" w="med" len="med"/>
              <a:tailEnd type="none" w="med" len="med"/>
            </a:ln>
          </p:spPr>
        </p:sp>
        <p:cxnSp>
          <p:nvCxnSpPr>
            <p:cNvPr id="190" name="Google Shape;190;p11"/>
            <p:cNvCxnSpPr/>
            <p:nvPr/>
          </p:nvCxnSpPr>
          <p:spPr>
            <a:xfrm rot="-5400000" flipH="1">
              <a:off x="5578625" y="4903200"/>
              <a:ext cx="561000" cy="5610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191" name="Google Shape;191;p11"/>
            <p:cNvCxnSpPr/>
            <p:nvPr/>
          </p:nvCxnSpPr>
          <p:spPr>
            <a:xfrm rot="10800000">
              <a:off x="2901550" y="4524625"/>
              <a:ext cx="1169100" cy="303900"/>
            </a:xfrm>
            <a:prstGeom prst="curvedConnector3">
              <a:avLst>
                <a:gd name="adj1" fmla="val 50000"/>
              </a:avLst>
            </a:prstGeom>
            <a:noFill/>
            <a:ln w="19050" cap="flat" cmpd="sng">
              <a:solidFill>
                <a:schemeClr val="accent1"/>
              </a:solidFill>
              <a:prstDash val="dot"/>
              <a:round/>
              <a:headEnd type="none" w="med" len="med"/>
              <a:tailEnd type="none" w="med" len="med"/>
            </a:ln>
          </p:spPr>
        </p:cxnSp>
      </p:grpSp>
      <p:sp>
        <p:nvSpPr>
          <p:cNvPr id="192" name="Google Shape;192;p11"/>
          <p:cNvSpPr/>
          <p:nvPr/>
        </p:nvSpPr>
        <p:spPr>
          <a:xfrm flipH="1">
            <a:off x="1578700" y="5666300"/>
            <a:ext cx="1585600" cy="1585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flipH="1">
            <a:off x="11145800" y="2905333"/>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flipH="1">
            <a:off x="11198233" y="750500"/>
            <a:ext cx="1070000" cy="10700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9135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
        <p:cNvGrpSpPr/>
        <p:nvPr/>
      </p:nvGrpSpPr>
      <p:grpSpPr>
        <a:xfrm>
          <a:off x="0" y="0"/>
          <a:ext cx="0" cy="0"/>
          <a:chOff x="0" y="0"/>
          <a:chExt cx="0" cy="0"/>
        </a:xfrm>
      </p:grpSpPr>
    </p:spTree>
    <p:extLst>
      <p:ext uri="{BB962C8B-B14F-4D97-AF65-F5344CB8AC3E}">
        <p14:creationId xmlns:p14="http://schemas.microsoft.com/office/powerpoint/2010/main" val="2771798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6"/>
        <p:cNvGrpSpPr/>
        <p:nvPr/>
      </p:nvGrpSpPr>
      <p:grpSpPr>
        <a:xfrm>
          <a:off x="0" y="0"/>
          <a:ext cx="0" cy="0"/>
          <a:chOff x="0" y="0"/>
          <a:chExt cx="0" cy="0"/>
        </a:xfrm>
      </p:grpSpPr>
      <p:sp>
        <p:nvSpPr>
          <p:cNvPr id="197" name="Google Shape;197;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198" name="Google Shape;198;p13"/>
          <p:cNvSpPr txBox="1">
            <a:spLocks noGrp="1"/>
          </p:cNvSpPr>
          <p:nvPr>
            <p:ph type="title" idx="2" hasCustomPrompt="1"/>
          </p:nvPr>
        </p:nvSpPr>
        <p:spPr>
          <a:xfrm>
            <a:off x="1061599" y="1974500"/>
            <a:ext cx="13688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9" name="Google Shape;199;p13"/>
          <p:cNvSpPr txBox="1">
            <a:spLocks noGrp="1"/>
          </p:cNvSpPr>
          <p:nvPr>
            <p:ph type="title" idx="3" hasCustomPrompt="1"/>
          </p:nvPr>
        </p:nvSpPr>
        <p:spPr>
          <a:xfrm>
            <a:off x="1061599" y="4237261"/>
            <a:ext cx="13688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0" name="Google Shape;200;p13"/>
          <p:cNvSpPr txBox="1">
            <a:spLocks noGrp="1"/>
          </p:cNvSpPr>
          <p:nvPr>
            <p:ph type="title" idx="4" hasCustomPrompt="1"/>
          </p:nvPr>
        </p:nvSpPr>
        <p:spPr>
          <a:xfrm>
            <a:off x="4624632" y="1974500"/>
            <a:ext cx="13688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1" name="Google Shape;201;p13"/>
          <p:cNvSpPr txBox="1">
            <a:spLocks noGrp="1"/>
          </p:cNvSpPr>
          <p:nvPr>
            <p:ph type="title" idx="5" hasCustomPrompt="1"/>
          </p:nvPr>
        </p:nvSpPr>
        <p:spPr>
          <a:xfrm>
            <a:off x="4624632" y="4237261"/>
            <a:ext cx="13688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2" name="Google Shape;202;p13"/>
          <p:cNvSpPr txBox="1">
            <a:spLocks noGrp="1"/>
          </p:cNvSpPr>
          <p:nvPr>
            <p:ph type="title" idx="6" hasCustomPrompt="1"/>
          </p:nvPr>
        </p:nvSpPr>
        <p:spPr>
          <a:xfrm>
            <a:off x="8187665" y="1974500"/>
            <a:ext cx="13688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3" name="Google Shape;203;p13"/>
          <p:cNvSpPr txBox="1">
            <a:spLocks noGrp="1"/>
          </p:cNvSpPr>
          <p:nvPr>
            <p:ph type="title" idx="7" hasCustomPrompt="1"/>
          </p:nvPr>
        </p:nvSpPr>
        <p:spPr>
          <a:xfrm>
            <a:off x="8187665" y="4237261"/>
            <a:ext cx="13688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b="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4" name="Google Shape;204;p13"/>
          <p:cNvSpPr txBox="1">
            <a:spLocks noGrp="1"/>
          </p:cNvSpPr>
          <p:nvPr>
            <p:ph type="subTitle" idx="1"/>
          </p:nvPr>
        </p:nvSpPr>
        <p:spPr>
          <a:xfrm>
            <a:off x="1061600" y="2859567"/>
            <a:ext cx="3074000" cy="69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205" name="Google Shape;205;p13"/>
          <p:cNvSpPr txBox="1">
            <a:spLocks noGrp="1"/>
          </p:cNvSpPr>
          <p:nvPr>
            <p:ph type="subTitle" idx="8"/>
          </p:nvPr>
        </p:nvSpPr>
        <p:spPr>
          <a:xfrm>
            <a:off x="4609833" y="2859567"/>
            <a:ext cx="3074000" cy="69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206" name="Google Shape;206;p13"/>
          <p:cNvSpPr txBox="1">
            <a:spLocks noGrp="1"/>
          </p:cNvSpPr>
          <p:nvPr>
            <p:ph type="subTitle" idx="9"/>
          </p:nvPr>
        </p:nvSpPr>
        <p:spPr>
          <a:xfrm>
            <a:off x="8158067" y="2859567"/>
            <a:ext cx="3074000" cy="69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207" name="Google Shape;207;p13"/>
          <p:cNvSpPr txBox="1">
            <a:spLocks noGrp="1"/>
          </p:cNvSpPr>
          <p:nvPr>
            <p:ph type="subTitle" idx="13"/>
          </p:nvPr>
        </p:nvSpPr>
        <p:spPr>
          <a:xfrm>
            <a:off x="1061600" y="5122400"/>
            <a:ext cx="3074000" cy="69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208" name="Google Shape;208;p13"/>
          <p:cNvSpPr txBox="1">
            <a:spLocks noGrp="1"/>
          </p:cNvSpPr>
          <p:nvPr>
            <p:ph type="subTitle" idx="14"/>
          </p:nvPr>
        </p:nvSpPr>
        <p:spPr>
          <a:xfrm>
            <a:off x="4609833" y="5122400"/>
            <a:ext cx="3074000" cy="69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209" name="Google Shape;209;p13"/>
          <p:cNvSpPr txBox="1">
            <a:spLocks noGrp="1"/>
          </p:cNvSpPr>
          <p:nvPr>
            <p:ph type="subTitle" idx="15"/>
          </p:nvPr>
        </p:nvSpPr>
        <p:spPr>
          <a:xfrm>
            <a:off x="8158067" y="5122400"/>
            <a:ext cx="3074000" cy="69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Tree>
    <p:extLst>
      <p:ext uri="{BB962C8B-B14F-4D97-AF65-F5344CB8AC3E}">
        <p14:creationId xmlns:p14="http://schemas.microsoft.com/office/powerpoint/2010/main" val="98143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10"/>
        <p:cNvGrpSpPr/>
        <p:nvPr/>
      </p:nvGrpSpPr>
      <p:grpSpPr>
        <a:xfrm>
          <a:off x="0" y="0"/>
          <a:ext cx="0" cy="0"/>
          <a:chOff x="0" y="0"/>
          <a:chExt cx="0" cy="0"/>
        </a:xfrm>
      </p:grpSpPr>
      <p:sp>
        <p:nvSpPr>
          <p:cNvPr id="211" name="Google Shape;211;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212" name="Google Shape;212;p14"/>
          <p:cNvSpPr/>
          <p:nvPr/>
        </p:nvSpPr>
        <p:spPr>
          <a:xfrm>
            <a:off x="10311900" y="6184567"/>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4"/>
          <p:cNvSpPr/>
          <p:nvPr/>
        </p:nvSpPr>
        <p:spPr>
          <a:xfrm>
            <a:off x="11339500" y="1105300"/>
            <a:ext cx="1239600" cy="1239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4" name="Google Shape;214;p14"/>
          <p:cNvGrpSpPr/>
          <p:nvPr/>
        </p:nvGrpSpPr>
        <p:grpSpPr>
          <a:xfrm>
            <a:off x="-256933" y="2238433"/>
            <a:ext cx="1108967" cy="4415467"/>
            <a:chOff x="7850425" y="-546450"/>
            <a:chExt cx="831725" cy="3311600"/>
          </a:xfrm>
        </p:grpSpPr>
        <p:sp>
          <p:nvSpPr>
            <p:cNvPr id="215" name="Google Shape;215;p14"/>
            <p:cNvSpPr/>
            <p:nvPr/>
          </p:nvSpPr>
          <p:spPr>
            <a:xfrm flipH="1">
              <a:off x="8186900" y="8224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4"/>
            <p:cNvSpPr/>
            <p:nvPr/>
          </p:nvSpPr>
          <p:spPr>
            <a:xfrm flipH="1">
              <a:off x="8501850" y="25848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17" name="Google Shape;217;p14"/>
            <p:cNvCxnSpPr>
              <a:stCxn id="218" idx="0"/>
              <a:endCxn id="215" idx="6"/>
            </p:cNvCxnSpPr>
            <p:nvPr/>
          </p:nvCxnSpPr>
          <p:spPr>
            <a:xfrm rot="-5400000">
              <a:off x="7880575" y="1022250"/>
              <a:ext cx="416100" cy="196800"/>
            </a:xfrm>
            <a:prstGeom prst="curvedConnector2">
              <a:avLst/>
            </a:prstGeom>
            <a:noFill/>
            <a:ln w="19050" cap="flat" cmpd="sng">
              <a:solidFill>
                <a:schemeClr val="accent1"/>
              </a:solidFill>
              <a:prstDash val="dot"/>
              <a:round/>
              <a:headEnd type="none" w="med" len="med"/>
              <a:tailEnd type="none" w="med" len="med"/>
            </a:ln>
          </p:spPr>
        </p:cxnSp>
        <p:cxnSp>
          <p:nvCxnSpPr>
            <p:cNvPr id="219" name="Google Shape;219;p14"/>
            <p:cNvCxnSpPr>
              <a:endCxn id="220" idx="6"/>
            </p:cNvCxnSpPr>
            <p:nvPr/>
          </p:nvCxnSpPr>
          <p:spPr>
            <a:xfrm rot="-5400000" flipH="1">
              <a:off x="7765200" y="-327150"/>
              <a:ext cx="878100" cy="4395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21" name="Google Shape;221;p14"/>
            <p:cNvCxnSpPr>
              <a:stCxn id="218" idx="2"/>
              <a:endCxn id="220" idx="4"/>
            </p:cNvCxnSpPr>
            <p:nvPr/>
          </p:nvCxnSpPr>
          <p:spPr>
            <a:xfrm rot="10800000" flipH="1">
              <a:off x="8130025" y="427800"/>
              <a:ext cx="390000" cy="10407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22" name="Google Shape;222;p14"/>
            <p:cNvCxnSpPr>
              <a:stCxn id="216" idx="6"/>
              <a:endCxn id="218" idx="4"/>
            </p:cNvCxnSpPr>
            <p:nvPr/>
          </p:nvCxnSpPr>
          <p:spPr>
            <a:xfrm rot="10800000">
              <a:off x="7990350" y="1608200"/>
              <a:ext cx="511500" cy="10668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grpSp>
          <p:nvGrpSpPr>
            <p:cNvPr id="223" name="Google Shape;223;p14"/>
            <p:cNvGrpSpPr/>
            <p:nvPr/>
          </p:nvGrpSpPr>
          <p:grpSpPr>
            <a:xfrm flipH="1">
              <a:off x="7850425" y="1328700"/>
              <a:ext cx="279600" cy="279600"/>
              <a:chOff x="2206950" y="697000"/>
              <a:chExt cx="279600" cy="279600"/>
            </a:xfrm>
          </p:grpSpPr>
          <p:sp>
            <p:nvSpPr>
              <p:cNvPr id="224" name="Google Shape;224;p14"/>
              <p:cNvSpPr/>
              <p:nvPr/>
            </p:nvSpPr>
            <p:spPr>
              <a:xfrm>
                <a:off x="2256550" y="746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4"/>
              <p:cNvSpPr/>
              <p:nvPr/>
            </p:nvSpPr>
            <p:spPr>
              <a:xfrm>
                <a:off x="2206950" y="697000"/>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14"/>
            <p:cNvGrpSpPr/>
            <p:nvPr/>
          </p:nvGrpSpPr>
          <p:grpSpPr>
            <a:xfrm flipH="1">
              <a:off x="8424000" y="235500"/>
              <a:ext cx="192300" cy="192300"/>
              <a:chOff x="471450" y="43325"/>
              <a:chExt cx="192300" cy="192300"/>
            </a:xfrm>
          </p:grpSpPr>
          <p:sp>
            <p:nvSpPr>
              <p:cNvPr id="226" name="Google Shape;226;p14"/>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4"/>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3283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27"/>
        <p:cNvGrpSpPr/>
        <p:nvPr/>
      </p:nvGrpSpPr>
      <p:grpSpPr>
        <a:xfrm>
          <a:off x="0" y="0"/>
          <a:ext cx="0" cy="0"/>
          <a:chOff x="0" y="0"/>
          <a:chExt cx="0" cy="0"/>
        </a:xfrm>
      </p:grpSpPr>
      <p:sp>
        <p:nvSpPr>
          <p:cNvPr id="228" name="Google Shape;228;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229" name="Google Shape;229;p15"/>
          <p:cNvSpPr/>
          <p:nvPr/>
        </p:nvSpPr>
        <p:spPr>
          <a:xfrm>
            <a:off x="10500233" y="6095300"/>
            <a:ext cx="1077200" cy="10772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5"/>
          <p:cNvSpPr/>
          <p:nvPr/>
        </p:nvSpPr>
        <p:spPr>
          <a:xfrm>
            <a:off x="11162633" y="502600"/>
            <a:ext cx="2297200" cy="22972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5"/>
          <p:cNvSpPr/>
          <p:nvPr/>
        </p:nvSpPr>
        <p:spPr>
          <a:xfrm>
            <a:off x="11846351" y="5045300"/>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15"/>
          <p:cNvGrpSpPr/>
          <p:nvPr/>
        </p:nvGrpSpPr>
        <p:grpSpPr>
          <a:xfrm>
            <a:off x="-501479" y="1467991"/>
            <a:ext cx="1678228" cy="5390024"/>
            <a:chOff x="-376110" y="1100993"/>
            <a:chExt cx="1258671" cy="4042518"/>
          </a:xfrm>
        </p:grpSpPr>
        <p:sp>
          <p:nvSpPr>
            <p:cNvPr id="233" name="Google Shape;233;p15"/>
            <p:cNvSpPr/>
            <p:nvPr/>
          </p:nvSpPr>
          <p:spPr>
            <a:xfrm rot="4574466" flipH="1">
              <a:off x="519369" y="1723531"/>
              <a:ext cx="180376" cy="180376"/>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5"/>
            <p:cNvSpPr/>
            <p:nvPr/>
          </p:nvSpPr>
          <p:spPr>
            <a:xfrm rot="4574466" flipH="1">
              <a:off x="153912" y="2568894"/>
              <a:ext cx="180376" cy="180376"/>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35" name="Google Shape;235;p15"/>
            <p:cNvCxnSpPr>
              <a:stCxn id="236" idx="7"/>
              <a:endCxn id="237" idx="2"/>
            </p:cNvCxnSpPr>
            <p:nvPr/>
          </p:nvCxnSpPr>
          <p:spPr>
            <a:xfrm rot="10800000">
              <a:off x="499941" y="4047331"/>
              <a:ext cx="182100" cy="807600"/>
            </a:xfrm>
            <a:prstGeom prst="curvedConnector4">
              <a:avLst>
                <a:gd name="adj1" fmla="val -167743"/>
                <a:gd name="adj2" fmla="val 51160"/>
              </a:avLst>
            </a:prstGeom>
            <a:noFill/>
            <a:ln w="19050" cap="flat" cmpd="sng">
              <a:solidFill>
                <a:schemeClr val="accent1"/>
              </a:solidFill>
              <a:prstDash val="dot"/>
              <a:round/>
              <a:headEnd type="none" w="med" len="med"/>
              <a:tailEnd type="none" w="med" len="med"/>
            </a:ln>
          </p:spPr>
        </p:cxnSp>
        <p:cxnSp>
          <p:nvCxnSpPr>
            <p:cNvPr id="238" name="Google Shape;238;p15"/>
            <p:cNvCxnSpPr>
              <a:stCxn id="237" idx="6"/>
              <a:endCxn id="239" idx="2"/>
            </p:cNvCxnSpPr>
            <p:nvPr/>
          </p:nvCxnSpPr>
          <p:spPr>
            <a:xfrm rot="-5400000">
              <a:off x="263353" y="3451233"/>
              <a:ext cx="692400" cy="274500"/>
            </a:xfrm>
            <a:prstGeom prst="curvedConnector3">
              <a:avLst>
                <a:gd name="adj1" fmla="val 49826"/>
              </a:avLst>
            </a:prstGeom>
            <a:noFill/>
            <a:ln w="19050" cap="flat" cmpd="sng">
              <a:solidFill>
                <a:schemeClr val="accent1"/>
              </a:solidFill>
              <a:prstDash val="dot"/>
              <a:round/>
              <a:headEnd type="none" w="med" len="med"/>
              <a:tailEnd type="none" w="med" len="med"/>
            </a:ln>
          </p:spPr>
        </p:cxnSp>
        <p:cxnSp>
          <p:nvCxnSpPr>
            <p:cNvPr id="240" name="Google Shape;240;p15"/>
            <p:cNvCxnSpPr>
              <a:stCxn id="239" idx="6"/>
              <a:endCxn id="234" idx="2"/>
            </p:cNvCxnSpPr>
            <p:nvPr/>
          </p:nvCxnSpPr>
          <p:spPr>
            <a:xfrm rot="5400000" flipH="1">
              <a:off x="360907" y="2651391"/>
              <a:ext cx="224100" cy="414600"/>
            </a:xfrm>
            <a:prstGeom prst="curvedConnector3">
              <a:avLst>
                <a:gd name="adj1" fmla="val 50304"/>
              </a:avLst>
            </a:prstGeom>
            <a:noFill/>
            <a:ln w="19050" cap="flat" cmpd="sng">
              <a:solidFill>
                <a:schemeClr val="accent1"/>
              </a:solidFill>
              <a:prstDash val="dot"/>
              <a:round/>
              <a:headEnd type="none" w="med" len="med"/>
              <a:tailEnd type="none" w="med" len="med"/>
            </a:ln>
          </p:spPr>
        </p:cxnSp>
        <p:cxnSp>
          <p:nvCxnSpPr>
            <p:cNvPr id="241" name="Google Shape;241;p15"/>
            <p:cNvCxnSpPr>
              <a:stCxn id="234" idx="6"/>
              <a:endCxn id="233" idx="2"/>
            </p:cNvCxnSpPr>
            <p:nvPr/>
          </p:nvCxnSpPr>
          <p:spPr>
            <a:xfrm rot="-5400000">
              <a:off x="91700" y="2032231"/>
              <a:ext cx="670200" cy="408300"/>
            </a:xfrm>
            <a:prstGeom prst="curvedConnector3">
              <a:avLst>
                <a:gd name="adj1" fmla="val 49996"/>
              </a:avLst>
            </a:prstGeom>
            <a:noFill/>
            <a:ln w="19050" cap="flat" cmpd="sng">
              <a:solidFill>
                <a:schemeClr val="accent1"/>
              </a:solidFill>
              <a:prstDash val="dot"/>
              <a:round/>
              <a:headEnd type="none" w="med" len="med"/>
              <a:tailEnd type="none" w="med" len="med"/>
            </a:ln>
          </p:spPr>
        </p:cxnSp>
        <p:sp>
          <p:nvSpPr>
            <p:cNvPr id="237" name="Google Shape;237;p15"/>
            <p:cNvSpPr/>
            <p:nvPr/>
          </p:nvSpPr>
          <p:spPr>
            <a:xfrm rot="4572941" flipH="1">
              <a:off x="428185" y="3933015"/>
              <a:ext cx="115836" cy="115836"/>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42" name="Google Shape;242;p15"/>
            <p:cNvCxnSpPr>
              <a:stCxn id="243" idx="0"/>
              <a:endCxn id="233" idx="6"/>
            </p:cNvCxnSpPr>
            <p:nvPr/>
          </p:nvCxnSpPr>
          <p:spPr>
            <a:xfrm>
              <a:off x="-166410" y="1194443"/>
              <a:ext cx="754500" cy="531600"/>
            </a:xfrm>
            <a:prstGeom prst="curvedConnector2">
              <a:avLst/>
            </a:prstGeom>
            <a:noFill/>
            <a:ln w="19050" cap="flat" cmpd="sng">
              <a:solidFill>
                <a:schemeClr val="accent1"/>
              </a:solidFill>
              <a:prstDash val="dot"/>
              <a:round/>
              <a:headEnd type="none" w="med" len="med"/>
              <a:tailEnd type="none" w="med" len="med"/>
            </a:ln>
          </p:spPr>
        </p:cxnSp>
        <p:cxnSp>
          <p:nvCxnSpPr>
            <p:cNvPr id="244" name="Google Shape;244;p15"/>
            <p:cNvCxnSpPr>
              <a:stCxn id="236" idx="4"/>
              <a:endCxn id="234" idx="4"/>
            </p:cNvCxnSpPr>
            <p:nvPr/>
          </p:nvCxnSpPr>
          <p:spPr>
            <a:xfrm rot="10800000">
              <a:off x="156354" y="2680623"/>
              <a:ext cx="317400" cy="2327100"/>
            </a:xfrm>
            <a:prstGeom prst="curvedConnector3">
              <a:avLst>
                <a:gd name="adj1" fmla="val 175800"/>
              </a:avLst>
            </a:prstGeom>
            <a:noFill/>
            <a:ln w="19050" cap="flat" cmpd="sng">
              <a:solidFill>
                <a:schemeClr val="accent1"/>
              </a:solidFill>
              <a:prstDash val="dot"/>
              <a:round/>
              <a:headEnd type="none" w="med" len="med"/>
              <a:tailEnd type="none" w="med" len="med"/>
            </a:ln>
          </p:spPr>
        </p:cxnSp>
        <p:cxnSp>
          <p:nvCxnSpPr>
            <p:cNvPr id="245" name="Google Shape;245;p15"/>
            <p:cNvCxnSpPr>
              <a:stCxn id="234" idx="5"/>
              <a:endCxn id="243" idx="4"/>
            </p:cNvCxnSpPr>
            <p:nvPr/>
          </p:nvCxnSpPr>
          <p:spPr>
            <a:xfrm rot="10800000">
              <a:off x="-353210" y="1240106"/>
              <a:ext cx="520200" cy="1372200"/>
            </a:xfrm>
            <a:prstGeom prst="curvedConnector3">
              <a:avLst>
                <a:gd name="adj1" fmla="val 146326"/>
              </a:avLst>
            </a:prstGeom>
            <a:noFill/>
            <a:ln w="19050" cap="flat" cmpd="sng">
              <a:solidFill>
                <a:schemeClr val="accent1"/>
              </a:solidFill>
              <a:prstDash val="dot"/>
              <a:round/>
              <a:headEnd type="none" w="med" len="med"/>
              <a:tailEnd type="none" w="med" len="med"/>
            </a:ln>
          </p:spPr>
        </p:cxnSp>
        <p:grpSp>
          <p:nvGrpSpPr>
            <p:cNvPr id="246" name="Google Shape;246;p15"/>
            <p:cNvGrpSpPr/>
            <p:nvPr/>
          </p:nvGrpSpPr>
          <p:grpSpPr>
            <a:xfrm rot="4574251" flipH="1">
              <a:off x="573714" y="2966727"/>
              <a:ext cx="279603" cy="279603"/>
              <a:chOff x="6238800" y="4370675"/>
              <a:chExt cx="279600" cy="279600"/>
            </a:xfrm>
          </p:grpSpPr>
          <p:sp>
            <p:nvSpPr>
              <p:cNvPr id="247" name="Google Shape;247;p15"/>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5"/>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15"/>
            <p:cNvGrpSpPr/>
            <p:nvPr/>
          </p:nvGrpSpPr>
          <p:grpSpPr>
            <a:xfrm rot="4574251" flipH="1">
              <a:off x="469740" y="4834663"/>
              <a:ext cx="279603" cy="279603"/>
              <a:chOff x="4074075" y="4691825"/>
              <a:chExt cx="279600" cy="279600"/>
            </a:xfrm>
          </p:grpSpPr>
          <p:sp>
            <p:nvSpPr>
              <p:cNvPr id="249" name="Google Shape;249;p15"/>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5"/>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15"/>
            <p:cNvSpPr/>
            <p:nvPr/>
          </p:nvSpPr>
          <p:spPr>
            <a:xfrm rot="4577328" flipH="1">
              <a:off x="-356051" y="1121051"/>
              <a:ext cx="192382" cy="192382"/>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50" name="Google Shape;250;p15"/>
            <p:cNvCxnSpPr/>
            <p:nvPr/>
          </p:nvCxnSpPr>
          <p:spPr>
            <a:xfrm rot="10800000">
              <a:off x="-262828" y="3591960"/>
              <a:ext cx="678300" cy="411300"/>
            </a:xfrm>
            <a:prstGeom prst="curvedConnector3">
              <a:avLst>
                <a:gd name="adj1" fmla="val 50000"/>
              </a:avLst>
            </a:prstGeom>
            <a:noFill/>
            <a:ln w="19050" cap="flat" cmpd="sng">
              <a:solidFill>
                <a:schemeClr val="accent1"/>
              </a:solidFill>
              <a:prstDash val="dot"/>
              <a:round/>
              <a:headEnd type="none" w="med" len="med"/>
              <a:tailEnd type="none" w="med" len="med"/>
            </a:ln>
          </p:spPr>
        </p:cxnSp>
      </p:grpSp>
    </p:spTree>
    <p:extLst>
      <p:ext uri="{BB962C8B-B14F-4D97-AF65-F5344CB8AC3E}">
        <p14:creationId xmlns:p14="http://schemas.microsoft.com/office/powerpoint/2010/main" val="1993796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51"/>
        <p:cNvGrpSpPr/>
        <p:nvPr/>
      </p:nvGrpSpPr>
      <p:grpSpPr>
        <a:xfrm>
          <a:off x="0" y="0"/>
          <a:ext cx="0" cy="0"/>
          <a:chOff x="0" y="0"/>
          <a:chExt cx="0" cy="0"/>
        </a:xfrm>
      </p:grpSpPr>
      <p:sp>
        <p:nvSpPr>
          <p:cNvPr id="252" name="Google Shape;252;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253" name="Google Shape;253;p16"/>
          <p:cNvSpPr/>
          <p:nvPr/>
        </p:nvSpPr>
        <p:spPr>
          <a:xfrm>
            <a:off x="11624800" y="1216200"/>
            <a:ext cx="1077200" cy="10772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6"/>
          <p:cNvSpPr/>
          <p:nvPr/>
        </p:nvSpPr>
        <p:spPr>
          <a:xfrm>
            <a:off x="7083284" y="6307367"/>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337200" y="3260833"/>
            <a:ext cx="2297200" cy="22972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6"/>
          <p:cNvSpPr/>
          <p:nvPr/>
        </p:nvSpPr>
        <p:spPr>
          <a:xfrm rot="9974466" flipH="1">
            <a:off x="11120792" y="6726808"/>
            <a:ext cx="240501" cy="240501"/>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6"/>
          <p:cNvSpPr/>
          <p:nvPr/>
        </p:nvSpPr>
        <p:spPr>
          <a:xfrm rot="9974466" flipH="1">
            <a:off x="10003726" y="6235232"/>
            <a:ext cx="240501" cy="240501"/>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58" name="Google Shape;258;p16"/>
          <p:cNvCxnSpPr>
            <a:stCxn id="259" idx="6"/>
            <a:endCxn id="257" idx="2"/>
          </p:cNvCxnSpPr>
          <p:nvPr/>
        </p:nvCxnSpPr>
        <p:spPr>
          <a:xfrm rot="10800000" flipH="1">
            <a:off x="9337347" y="6383925"/>
            <a:ext cx="670000" cy="418800"/>
          </a:xfrm>
          <a:prstGeom prst="curvedConnector3">
            <a:avLst>
              <a:gd name="adj1" fmla="val 50127"/>
            </a:avLst>
          </a:prstGeom>
          <a:noFill/>
          <a:ln w="19050" cap="flat" cmpd="sng">
            <a:solidFill>
              <a:schemeClr val="accent1"/>
            </a:solidFill>
            <a:prstDash val="dot"/>
            <a:round/>
            <a:headEnd type="none" w="med" len="med"/>
            <a:tailEnd type="none" w="med" len="med"/>
          </a:ln>
        </p:spPr>
      </p:cxnSp>
      <p:cxnSp>
        <p:nvCxnSpPr>
          <p:cNvPr id="260" name="Google Shape;260;p16"/>
          <p:cNvCxnSpPr>
            <a:stCxn id="257" idx="6"/>
            <a:endCxn id="256" idx="2"/>
          </p:cNvCxnSpPr>
          <p:nvPr/>
        </p:nvCxnSpPr>
        <p:spPr>
          <a:xfrm>
            <a:off x="10240776" y="6326883"/>
            <a:ext cx="883600" cy="548800"/>
          </a:xfrm>
          <a:prstGeom prst="curvedConnector3">
            <a:avLst>
              <a:gd name="adj1" fmla="val 49991"/>
            </a:avLst>
          </a:prstGeom>
          <a:noFill/>
          <a:ln w="19050" cap="flat" cmpd="sng">
            <a:solidFill>
              <a:schemeClr val="accent1"/>
            </a:solidFill>
            <a:prstDash val="dot"/>
            <a:round/>
            <a:headEnd type="none" w="med" len="med"/>
            <a:tailEnd type="none" w="med" len="med"/>
          </a:ln>
        </p:spPr>
      </p:cxnSp>
      <p:cxnSp>
        <p:nvCxnSpPr>
          <p:cNvPr id="261" name="Google Shape;261;p16"/>
          <p:cNvCxnSpPr>
            <a:stCxn id="257" idx="5"/>
          </p:cNvCxnSpPr>
          <p:nvPr/>
        </p:nvCxnSpPr>
        <p:spPr>
          <a:xfrm rot="-5400000" flipH="1">
            <a:off x="11286743" y="5152269"/>
            <a:ext cx="40400" cy="2241200"/>
          </a:xfrm>
          <a:prstGeom prst="curvedConnector4">
            <a:avLst>
              <a:gd name="adj1" fmla="val -829122"/>
              <a:gd name="adj2" fmla="val 51291"/>
            </a:avLst>
          </a:prstGeom>
          <a:noFill/>
          <a:ln w="19050" cap="flat" cmpd="sng">
            <a:solidFill>
              <a:schemeClr val="accent1"/>
            </a:solidFill>
            <a:prstDash val="dot"/>
            <a:round/>
            <a:headEnd type="none" w="med" len="med"/>
            <a:tailEnd type="none" w="med" len="med"/>
          </a:ln>
        </p:spPr>
      </p:cxnSp>
      <p:grpSp>
        <p:nvGrpSpPr>
          <p:cNvPr id="262" name="Google Shape;262;p16"/>
          <p:cNvGrpSpPr/>
          <p:nvPr/>
        </p:nvGrpSpPr>
        <p:grpSpPr>
          <a:xfrm rot="9974251" flipH="1">
            <a:off x="8969895" y="6660669"/>
            <a:ext cx="372804" cy="372804"/>
            <a:chOff x="6238800" y="4370675"/>
            <a:chExt cx="279600" cy="279600"/>
          </a:xfrm>
        </p:grpSpPr>
        <p:sp>
          <p:nvSpPr>
            <p:cNvPr id="263" name="Google Shape;263;p16"/>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6"/>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03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4"/>
        <p:cNvGrpSpPr/>
        <p:nvPr/>
      </p:nvGrpSpPr>
      <p:grpSpPr>
        <a:xfrm>
          <a:off x="0" y="0"/>
          <a:ext cx="0" cy="0"/>
          <a:chOff x="0" y="0"/>
          <a:chExt cx="0" cy="0"/>
        </a:xfrm>
      </p:grpSpPr>
      <p:sp>
        <p:nvSpPr>
          <p:cNvPr id="265" name="Google Shape;265;p17"/>
          <p:cNvSpPr txBox="1">
            <a:spLocks noGrp="1"/>
          </p:cNvSpPr>
          <p:nvPr>
            <p:ph type="title"/>
          </p:nvPr>
        </p:nvSpPr>
        <p:spPr>
          <a:xfrm>
            <a:off x="3211467" y="4133733"/>
            <a:ext cx="73224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lang="pt-BR"/>
              <a:t>Clique para editar o título Mestre</a:t>
            </a:r>
            <a:endParaRPr/>
          </a:p>
        </p:txBody>
      </p:sp>
      <p:sp>
        <p:nvSpPr>
          <p:cNvPr id="266" name="Google Shape;266;p17"/>
          <p:cNvSpPr txBox="1">
            <a:spLocks noGrp="1"/>
          </p:cNvSpPr>
          <p:nvPr>
            <p:ph type="subTitle" idx="1"/>
          </p:nvPr>
        </p:nvSpPr>
        <p:spPr>
          <a:xfrm>
            <a:off x="3211500" y="2015100"/>
            <a:ext cx="7322400" cy="197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rPr lang="pt-BR"/>
              <a:t>Clique para editar o estilo do subtítulo Mestre</a:t>
            </a:r>
            <a:endParaRPr/>
          </a:p>
        </p:txBody>
      </p:sp>
      <p:sp>
        <p:nvSpPr>
          <p:cNvPr id="267" name="Google Shape;267;p17"/>
          <p:cNvSpPr/>
          <p:nvPr/>
        </p:nvSpPr>
        <p:spPr>
          <a:xfrm>
            <a:off x="10463900" y="292533"/>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7"/>
          <p:cNvSpPr/>
          <p:nvPr/>
        </p:nvSpPr>
        <p:spPr>
          <a:xfrm>
            <a:off x="11532217" y="1136567"/>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17"/>
          <p:cNvSpPr/>
          <p:nvPr/>
        </p:nvSpPr>
        <p:spPr>
          <a:xfrm>
            <a:off x="9829767" y="5490771"/>
            <a:ext cx="1558800" cy="15588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17"/>
          <p:cNvSpPr/>
          <p:nvPr/>
        </p:nvSpPr>
        <p:spPr>
          <a:xfrm>
            <a:off x="6794072" y="-46467"/>
            <a:ext cx="1150400" cy="11504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17"/>
          <p:cNvSpPr/>
          <p:nvPr/>
        </p:nvSpPr>
        <p:spPr>
          <a:xfrm>
            <a:off x="2010051" y="-371433"/>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2856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2"/>
        <p:cNvGrpSpPr/>
        <p:nvPr/>
      </p:nvGrpSpPr>
      <p:grpSpPr>
        <a:xfrm>
          <a:off x="0" y="0"/>
          <a:ext cx="0" cy="0"/>
          <a:chOff x="0" y="0"/>
          <a:chExt cx="0" cy="0"/>
        </a:xfrm>
      </p:grpSpPr>
      <p:sp>
        <p:nvSpPr>
          <p:cNvPr id="273" name="Google Shape;273;p18"/>
          <p:cNvSpPr txBox="1">
            <a:spLocks noGrp="1"/>
          </p:cNvSpPr>
          <p:nvPr>
            <p:ph type="title"/>
          </p:nvPr>
        </p:nvSpPr>
        <p:spPr>
          <a:xfrm>
            <a:off x="1106833" y="1170351"/>
            <a:ext cx="6601200" cy="714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274" name="Google Shape;274;p18"/>
          <p:cNvSpPr txBox="1">
            <a:spLocks noGrp="1"/>
          </p:cNvSpPr>
          <p:nvPr>
            <p:ph type="subTitle" idx="1"/>
          </p:nvPr>
        </p:nvSpPr>
        <p:spPr>
          <a:xfrm>
            <a:off x="1106833" y="1885051"/>
            <a:ext cx="6601200" cy="7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grpSp>
        <p:nvGrpSpPr>
          <p:cNvPr id="275" name="Google Shape;275;p18"/>
          <p:cNvGrpSpPr/>
          <p:nvPr/>
        </p:nvGrpSpPr>
        <p:grpSpPr>
          <a:xfrm>
            <a:off x="-418600" y="2862116"/>
            <a:ext cx="3734000" cy="3858267"/>
            <a:chOff x="-313950" y="2146587"/>
            <a:chExt cx="2800500" cy="2893700"/>
          </a:xfrm>
        </p:grpSpPr>
        <p:sp>
          <p:nvSpPr>
            <p:cNvPr id="276" name="Google Shape;276;p18"/>
            <p:cNvSpPr/>
            <p:nvPr/>
          </p:nvSpPr>
          <p:spPr>
            <a:xfrm rot="10800000" flipH="1">
              <a:off x="217150" y="4447562"/>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8"/>
            <p:cNvSpPr/>
            <p:nvPr/>
          </p:nvSpPr>
          <p:spPr>
            <a:xfrm rot="10800000" flipH="1">
              <a:off x="1645550" y="4763237"/>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8"/>
            <p:cNvSpPr/>
            <p:nvPr/>
          </p:nvSpPr>
          <p:spPr>
            <a:xfrm rot="10800000" flipH="1">
              <a:off x="329525" y="2146587"/>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79" name="Google Shape;279;p18"/>
            <p:cNvCxnSpPr>
              <a:stCxn id="278" idx="7"/>
            </p:cNvCxnSpPr>
            <p:nvPr/>
          </p:nvCxnSpPr>
          <p:spPr>
            <a:xfrm rot="-5400000" flipH="1">
              <a:off x="-17879" y="2801783"/>
              <a:ext cx="1180800" cy="178200"/>
            </a:xfrm>
            <a:prstGeom prst="curvedConnector3">
              <a:avLst>
                <a:gd name="adj1" fmla="val 51118"/>
              </a:avLst>
            </a:prstGeom>
            <a:noFill/>
            <a:ln w="19050" cap="flat" cmpd="sng">
              <a:solidFill>
                <a:schemeClr val="accent1"/>
              </a:solidFill>
              <a:prstDash val="dot"/>
              <a:round/>
              <a:headEnd type="none" w="med" len="med"/>
              <a:tailEnd type="none" w="med" len="med"/>
            </a:ln>
          </p:spPr>
        </p:cxnSp>
        <p:cxnSp>
          <p:nvCxnSpPr>
            <p:cNvPr id="280" name="Google Shape;280;p18"/>
            <p:cNvCxnSpPr>
              <a:endCxn id="276" idx="4"/>
            </p:cNvCxnSpPr>
            <p:nvPr/>
          </p:nvCxnSpPr>
          <p:spPr>
            <a:xfrm rot="5400000">
              <a:off x="129250" y="3915212"/>
              <a:ext cx="710400" cy="3543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281" name="Google Shape;281;p18"/>
            <p:cNvCxnSpPr>
              <a:stCxn id="276" idx="6"/>
              <a:endCxn id="277" idx="2"/>
            </p:cNvCxnSpPr>
            <p:nvPr/>
          </p:nvCxnSpPr>
          <p:spPr>
            <a:xfrm>
              <a:off x="397450" y="4537712"/>
              <a:ext cx="1248000" cy="315600"/>
            </a:xfrm>
            <a:prstGeom prst="curvedConnector3">
              <a:avLst>
                <a:gd name="adj1" fmla="val 50004"/>
              </a:avLst>
            </a:prstGeom>
            <a:noFill/>
            <a:ln w="19050" cap="flat" cmpd="sng">
              <a:solidFill>
                <a:schemeClr val="accent1"/>
              </a:solidFill>
              <a:prstDash val="dot"/>
              <a:round/>
              <a:headEnd type="none" w="med" len="med"/>
              <a:tailEnd type="none" w="med" len="med"/>
            </a:ln>
          </p:spPr>
        </p:cxnSp>
        <p:cxnSp>
          <p:nvCxnSpPr>
            <p:cNvPr id="282" name="Google Shape;282;p18"/>
            <p:cNvCxnSpPr>
              <a:stCxn id="277" idx="6"/>
              <a:endCxn id="283" idx="0"/>
            </p:cNvCxnSpPr>
            <p:nvPr/>
          </p:nvCxnSpPr>
          <p:spPr>
            <a:xfrm rot="10800000" flipH="1">
              <a:off x="1825850" y="4386587"/>
              <a:ext cx="520800" cy="466800"/>
            </a:xfrm>
            <a:prstGeom prst="curvedConnector2">
              <a:avLst/>
            </a:prstGeom>
            <a:noFill/>
            <a:ln w="19050" cap="flat" cmpd="sng">
              <a:solidFill>
                <a:schemeClr val="accent1"/>
              </a:solidFill>
              <a:prstDash val="dot"/>
              <a:round/>
              <a:headEnd type="none" w="med" len="med"/>
              <a:tailEnd type="none" w="med" len="med"/>
            </a:ln>
          </p:spPr>
        </p:cxnSp>
        <p:cxnSp>
          <p:nvCxnSpPr>
            <p:cNvPr id="284" name="Google Shape;284;p18"/>
            <p:cNvCxnSpPr>
              <a:endCxn id="285" idx="2"/>
            </p:cNvCxnSpPr>
            <p:nvPr/>
          </p:nvCxnSpPr>
          <p:spPr>
            <a:xfrm rot="-5400000" flipH="1">
              <a:off x="-842250" y="3630437"/>
              <a:ext cx="1842000" cy="78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86" name="Google Shape;286;p18"/>
            <p:cNvCxnSpPr>
              <a:stCxn id="277" idx="2"/>
              <a:endCxn id="285" idx="6"/>
            </p:cNvCxnSpPr>
            <p:nvPr/>
          </p:nvCxnSpPr>
          <p:spPr>
            <a:xfrm flipH="1">
              <a:off x="663650" y="4853387"/>
              <a:ext cx="981900" cy="90900"/>
            </a:xfrm>
            <a:prstGeom prst="curvedConnector3">
              <a:avLst>
                <a:gd name="adj1" fmla="val 4999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87" name="Google Shape;287;p18"/>
            <p:cNvCxnSpPr>
              <a:endCxn id="283" idx="3"/>
            </p:cNvCxnSpPr>
            <p:nvPr/>
          </p:nvCxnSpPr>
          <p:spPr>
            <a:xfrm rot="10800000" flipH="1">
              <a:off x="674696" y="4147958"/>
              <a:ext cx="1573200" cy="193500"/>
            </a:xfrm>
            <a:prstGeom prst="curvedConnector4">
              <a:avLst>
                <a:gd name="adj1" fmla="val 48699"/>
                <a:gd name="adj2" fmla="val 244223"/>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288" name="Google Shape;288;p18"/>
            <p:cNvCxnSpPr/>
            <p:nvPr/>
          </p:nvCxnSpPr>
          <p:spPr>
            <a:xfrm rot="10800000">
              <a:off x="-215262" y="3143163"/>
              <a:ext cx="786300" cy="3756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289" name="Google Shape;289;p18"/>
            <p:cNvCxnSpPr>
              <a:endCxn id="278" idx="2"/>
            </p:cNvCxnSpPr>
            <p:nvPr/>
          </p:nvCxnSpPr>
          <p:spPr>
            <a:xfrm rot="-5400000">
              <a:off x="-367075" y="2347737"/>
              <a:ext cx="807600" cy="585600"/>
            </a:xfrm>
            <a:prstGeom prst="curvedConnector2">
              <a:avLst/>
            </a:prstGeom>
            <a:noFill/>
            <a:ln w="19050" cap="flat" cmpd="sng">
              <a:solidFill>
                <a:schemeClr val="accent1"/>
              </a:solidFill>
              <a:prstDash val="dot"/>
              <a:round/>
              <a:headEnd type="none" w="med" len="med"/>
              <a:tailEnd type="none" w="med" len="med"/>
            </a:ln>
          </p:spPr>
        </p:cxnSp>
        <p:cxnSp>
          <p:nvCxnSpPr>
            <p:cNvPr id="290" name="Google Shape;290;p18"/>
            <p:cNvCxnSpPr>
              <a:stCxn id="277" idx="4"/>
            </p:cNvCxnSpPr>
            <p:nvPr/>
          </p:nvCxnSpPr>
          <p:spPr>
            <a:xfrm rot="5400000" flipH="1">
              <a:off x="765950" y="3793487"/>
              <a:ext cx="1357200" cy="582300"/>
            </a:xfrm>
            <a:prstGeom prst="curvedConnector3">
              <a:avLst>
                <a:gd name="adj1" fmla="val 50000"/>
              </a:avLst>
            </a:prstGeom>
            <a:noFill/>
            <a:ln w="19050" cap="flat" cmpd="sng">
              <a:solidFill>
                <a:schemeClr val="accent1"/>
              </a:solidFill>
              <a:prstDash val="dot"/>
              <a:round/>
              <a:headEnd type="none" w="med" len="med"/>
              <a:tailEnd type="none" w="med" len="med"/>
            </a:ln>
          </p:spPr>
        </p:cxnSp>
        <p:grpSp>
          <p:nvGrpSpPr>
            <p:cNvPr id="291" name="Google Shape;291;p18"/>
            <p:cNvGrpSpPr/>
            <p:nvPr/>
          </p:nvGrpSpPr>
          <p:grpSpPr>
            <a:xfrm rot="10800000" flipH="1">
              <a:off x="2206950" y="4107012"/>
              <a:ext cx="279600" cy="279600"/>
              <a:chOff x="2206950" y="697000"/>
              <a:chExt cx="279600" cy="279600"/>
            </a:xfrm>
          </p:grpSpPr>
          <p:sp>
            <p:nvSpPr>
              <p:cNvPr id="292" name="Google Shape;292;p18"/>
              <p:cNvSpPr/>
              <p:nvPr/>
            </p:nvSpPr>
            <p:spPr>
              <a:xfrm>
                <a:off x="2256550" y="746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8"/>
              <p:cNvSpPr/>
              <p:nvPr/>
            </p:nvSpPr>
            <p:spPr>
              <a:xfrm>
                <a:off x="2206950" y="697000"/>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18"/>
            <p:cNvGrpSpPr/>
            <p:nvPr/>
          </p:nvGrpSpPr>
          <p:grpSpPr>
            <a:xfrm rot="10800000" flipH="1">
              <a:off x="471450" y="4847987"/>
              <a:ext cx="192300" cy="192300"/>
              <a:chOff x="471450" y="43325"/>
              <a:chExt cx="192300" cy="192300"/>
            </a:xfrm>
          </p:grpSpPr>
          <p:sp>
            <p:nvSpPr>
              <p:cNvPr id="294" name="Google Shape;294;p18"/>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8"/>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5" name="Google Shape;295;p18"/>
          <p:cNvGrpSpPr/>
          <p:nvPr/>
        </p:nvGrpSpPr>
        <p:grpSpPr>
          <a:xfrm>
            <a:off x="3868734" y="4548634"/>
            <a:ext cx="8243433" cy="2736967"/>
            <a:chOff x="2901550" y="3411475"/>
            <a:chExt cx="6182575" cy="2052725"/>
          </a:xfrm>
        </p:grpSpPr>
        <p:sp>
          <p:nvSpPr>
            <p:cNvPr id="296" name="Google Shape;296;p18"/>
            <p:cNvSpPr/>
            <p:nvPr/>
          </p:nvSpPr>
          <p:spPr>
            <a:xfrm>
              <a:off x="8293625" y="42998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8"/>
            <p:cNvSpPr/>
            <p:nvPr/>
          </p:nvSpPr>
          <p:spPr>
            <a:xfrm>
              <a:off x="7398450" y="5040463"/>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98" name="Google Shape;298;p18"/>
            <p:cNvCxnSpPr>
              <a:stCxn id="299" idx="7"/>
              <a:endCxn id="300" idx="2"/>
            </p:cNvCxnSpPr>
            <p:nvPr/>
          </p:nvCxnSpPr>
          <p:spPr>
            <a:xfrm rot="-5400000" flipH="1">
              <a:off x="4864879" y="4180621"/>
              <a:ext cx="99000" cy="1203300"/>
            </a:xfrm>
            <a:prstGeom prst="curvedConnector4">
              <a:avLst>
                <a:gd name="adj1" fmla="val -281890"/>
                <a:gd name="adj2" fmla="val 51696"/>
              </a:avLst>
            </a:prstGeom>
            <a:noFill/>
            <a:ln w="19050" cap="flat" cmpd="sng">
              <a:solidFill>
                <a:schemeClr val="accent1"/>
              </a:solidFill>
              <a:prstDash val="dot"/>
              <a:round/>
              <a:headEnd type="none" w="med" len="med"/>
              <a:tailEnd type="none" w="med" len="med"/>
            </a:ln>
          </p:spPr>
        </p:cxnSp>
        <p:cxnSp>
          <p:nvCxnSpPr>
            <p:cNvPr id="301" name="Google Shape;301;p18"/>
            <p:cNvCxnSpPr>
              <a:stCxn id="300" idx="6"/>
              <a:endCxn id="302" idx="2"/>
            </p:cNvCxnSpPr>
            <p:nvPr/>
          </p:nvCxnSpPr>
          <p:spPr>
            <a:xfrm rot="10800000" flipH="1">
              <a:off x="5631700" y="4400525"/>
              <a:ext cx="607200" cy="4311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303" name="Google Shape;303;p18"/>
            <p:cNvCxnSpPr>
              <a:stCxn id="302" idx="6"/>
              <a:endCxn id="297" idx="2"/>
            </p:cNvCxnSpPr>
            <p:nvPr/>
          </p:nvCxnSpPr>
          <p:spPr>
            <a:xfrm>
              <a:off x="6518500" y="4400388"/>
              <a:ext cx="879900" cy="730200"/>
            </a:xfrm>
            <a:prstGeom prst="curvedConnector3">
              <a:avLst>
                <a:gd name="adj1" fmla="val 50003"/>
              </a:avLst>
            </a:prstGeom>
            <a:noFill/>
            <a:ln w="19050" cap="flat" cmpd="sng">
              <a:solidFill>
                <a:schemeClr val="accent1"/>
              </a:solidFill>
              <a:prstDash val="dot"/>
              <a:round/>
              <a:headEnd type="none" w="med" len="med"/>
              <a:tailEnd type="none" w="med" len="med"/>
            </a:ln>
          </p:spPr>
        </p:cxnSp>
        <p:cxnSp>
          <p:nvCxnSpPr>
            <p:cNvPr id="304" name="Google Shape;304;p18"/>
            <p:cNvCxnSpPr>
              <a:stCxn id="297" idx="6"/>
              <a:endCxn id="296" idx="2"/>
            </p:cNvCxnSpPr>
            <p:nvPr/>
          </p:nvCxnSpPr>
          <p:spPr>
            <a:xfrm rot="10800000" flipH="1">
              <a:off x="7578750" y="4389913"/>
              <a:ext cx="714900" cy="740700"/>
            </a:xfrm>
            <a:prstGeom prst="curvedConnector3">
              <a:avLst>
                <a:gd name="adj1" fmla="val 49998"/>
              </a:avLst>
            </a:prstGeom>
            <a:noFill/>
            <a:ln w="19050" cap="flat" cmpd="sng">
              <a:solidFill>
                <a:schemeClr val="accent1"/>
              </a:solidFill>
              <a:prstDash val="dot"/>
              <a:round/>
              <a:headEnd type="none" w="med" len="med"/>
              <a:tailEnd type="none" w="med" len="med"/>
            </a:ln>
          </p:spPr>
        </p:cxnSp>
        <p:sp>
          <p:nvSpPr>
            <p:cNvPr id="300" name="Google Shape;300;p18"/>
            <p:cNvSpPr/>
            <p:nvPr/>
          </p:nvSpPr>
          <p:spPr>
            <a:xfrm>
              <a:off x="5515900" y="47737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8709825" y="492165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7462950" y="42416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07" name="Google Shape;307;p18"/>
            <p:cNvCxnSpPr>
              <a:stCxn id="308" idx="6"/>
              <a:endCxn id="309" idx="6"/>
            </p:cNvCxnSpPr>
            <p:nvPr/>
          </p:nvCxnSpPr>
          <p:spPr>
            <a:xfrm flipH="1">
              <a:off x="8863925" y="3551275"/>
              <a:ext cx="220200" cy="1428300"/>
            </a:xfrm>
            <a:prstGeom prst="curvedConnector3">
              <a:avLst>
                <a:gd name="adj1" fmla="val -108140"/>
              </a:avLst>
            </a:prstGeom>
            <a:noFill/>
            <a:ln w="19050" cap="flat" cmpd="sng">
              <a:solidFill>
                <a:schemeClr val="accent1"/>
              </a:solidFill>
              <a:prstDash val="dot"/>
              <a:round/>
              <a:headEnd type="none" w="med" len="med"/>
              <a:tailEnd type="none" w="med" len="med"/>
            </a:ln>
          </p:spPr>
        </p:cxnSp>
        <p:cxnSp>
          <p:nvCxnSpPr>
            <p:cNvPr id="310" name="Google Shape;310;p18"/>
            <p:cNvCxnSpPr>
              <a:stCxn id="309" idx="0"/>
              <a:endCxn id="296" idx="6"/>
            </p:cNvCxnSpPr>
            <p:nvPr/>
          </p:nvCxnSpPr>
          <p:spPr>
            <a:xfrm rot="5400000" flipH="1">
              <a:off x="8374125" y="4489800"/>
              <a:ext cx="493500" cy="293700"/>
            </a:xfrm>
            <a:prstGeom prst="curvedConnector2">
              <a:avLst/>
            </a:prstGeom>
            <a:noFill/>
            <a:ln w="19050" cap="flat" cmpd="sng">
              <a:solidFill>
                <a:schemeClr val="accent1"/>
              </a:solidFill>
              <a:prstDash val="dot"/>
              <a:round/>
              <a:headEnd type="none" w="med" len="med"/>
              <a:tailEnd type="none" w="med" len="med"/>
            </a:ln>
          </p:spPr>
        </p:cxnSp>
        <p:cxnSp>
          <p:nvCxnSpPr>
            <p:cNvPr id="311" name="Google Shape;311;p18"/>
            <p:cNvCxnSpPr>
              <a:stCxn id="296" idx="0"/>
              <a:endCxn id="306" idx="0"/>
            </p:cNvCxnSpPr>
            <p:nvPr/>
          </p:nvCxnSpPr>
          <p:spPr>
            <a:xfrm rot="5400000" flipH="1">
              <a:off x="7923275" y="3839350"/>
              <a:ext cx="58200" cy="862800"/>
            </a:xfrm>
            <a:prstGeom prst="curvedConnector3">
              <a:avLst>
                <a:gd name="adj1" fmla="val 509107"/>
              </a:avLst>
            </a:prstGeom>
            <a:noFill/>
            <a:ln w="19050" cap="flat" cmpd="sng">
              <a:solidFill>
                <a:schemeClr val="accent1"/>
              </a:solidFill>
              <a:prstDash val="dot"/>
              <a:round/>
              <a:headEnd type="none" w="med" len="med"/>
              <a:tailEnd type="none" w="med" len="med"/>
            </a:ln>
          </p:spPr>
        </p:cxnSp>
        <p:cxnSp>
          <p:nvCxnSpPr>
            <p:cNvPr id="312" name="Google Shape;312;p18"/>
            <p:cNvCxnSpPr>
              <a:stCxn id="296" idx="0"/>
              <a:endCxn id="308" idx="2"/>
            </p:cNvCxnSpPr>
            <p:nvPr/>
          </p:nvCxnSpPr>
          <p:spPr>
            <a:xfrm rot="-5400000">
              <a:off x="8219975" y="3715150"/>
              <a:ext cx="748500" cy="420900"/>
            </a:xfrm>
            <a:prstGeom prst="curvedConnector2">
              <a:avLst/>
            </a:prstGeom>
            <a:noFill/>
            <a:ln w="19050" cap="flat" cmpd="sng">
              <a:solidFill>
                <a:schemeClr val="accent1"/>
              </a:solidFill>
              <a:prstDash val="dot"/>
              <a:round/>
              <a:headEnd type="none" w="med" len="med"/>
              <a:tailEnd type="none" w="med" len="med"/>
            </a:ln>
          </p:spPr>
        </p:cxnSp>
        <p:cxnSp>
          <p:nvCxnSpPr>
            <p:cNvPr id="313" name="Google Shape;313;p18"/>
            <p:cNvCxnSpPr>
              <a:stCxn id="299" idx="4"/>
              <a:endCxn id="297" idx="4"/>
            </p:cNvCxnSpPr>
            <p:nvPr/>
          </p:nvCxnSpPr>
          <p:spPr>
            <a:xfrm rot="-5400000" flipH="1">
              <a:off x="5726625" y="3458675"/>
              <a:ext cx="249300" cy="3274800"/>
            </a:xfrm>
            <a:prstGeom prst="curvedConnector3">
              <a:avLst>
                <a:gd name="adj1" fmla="val 195532"/>
              </a:avLst>
            </a:prstGeom>
            <a:noFill/>
            <a:ln w="19050" cap="flat" cmpd="sng">
              <a:solidFill>
                <a:schemeClr val="accent1"/>
              </a:solidFill>
              <a:prstDash val="dot"/>
              <a:round/>
              <a:headEnd type="none" w="med" len="med"/>
              <a:tailEnd type="none" w="med" len="med"/>
            </a:ln>
          </p:spPr>
        </p:cxnSp>
        <p:cxnSp>
          <p:nvCxnSpPr>
            <p:cNvPr id="314" name="Google Shape;314;p18"/>
            <p:cNvCxnSpPr>
              <a:stCxn id="297" idx="5"/>
              <a:endCxn id="309" idx="4"/>
            </p:cNvCxnSpPr>
            <p:nvPr/>
          </p:nvCxnSpPr>
          <p:spPr>
            <a:xfrm rot="-5400000">
              <a:off x="8100596" y="4527308"/>
              <a:ext cx="118800" cy="1215300"/>
            </a:xfrm>
            <a:prstGeom prst="curvedConnector3">
              <a:avLst>
                <a:gd name="adj1" fmla="val -222668"/>
              </a:avLst>
            </a:prstGeom>
            <a:noFill/>
            <a:ln w="19050" cap="flat" cmpd="sng">
              <a:solidFill>
                <a:schemeClr val="accent1"/>
              </a:solidFill>
              <a:prstDash val="dot"/>
              <a:round/>
              <a:headEnd type="none" w="med" len="med"/>
              <a:tailEnd type="none" w="med" len="med"/>
            </a:ln>
          </p:spPr>
        </p:cxnSp>
        <p:grpSp>
          <p:nvGrpSpPr>
            <p:cNvPr id="315" name="Google Shape;315;p18"/>
            <p:cNvGrpSpPr/>
            <p:nvPr/>
          </p:nvGrpSpPr>
          <p:grpSpPr>
            <a:xfrm>
              <a:off x="6238900" y="4260588"/>
              <a:ext cx="279600" cy="279600"/>
              <a:chOff x="6238800" y="4370675"/>
              <a:chExt cx="279600" cy="279600"/>
            </a:xfrm>
          </p:grpSpPr>
          <p:sp>
            <p:nvSpPr>
              <p:cNvPr id="316" name="Google Shape;316;p18"/>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8"/>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18"/>
            <p:cNvGrpSpPr/>
            <p:nvPr/>
          </p:nvGrpSpPr>
          <p:grpSpPr>
            <a:xfrm>
              <a:off x="8804525" y="3411475"/>
              <a:ext cx="279600" cy="279600"/>
              <a:chOff x="8804525" y="3411475"/>
              <a:chExt cx="279600" cy="279600"/>
            </a:xfrm>
          </p:grpSpPr>
          <p:sp>
            <p:nvSpPr>
              <p:cNvPr id="318" name="Google Shape;318;p18"/>
              <p:cNvSpPr/>
              <p:nvPr/>
            </p:nvSpPr>
            <p:spPr>
              <a:xfrm>
                <a:off x="8854175" y="34611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8"/>
              <p:cNvSpPr/>
              <p:nvPr/>
            </p:nvSpPr>
            <p:spPr>
              <a:xfrm>
                <a:off x="8804525" y="34114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18"/>
            <p:cNvGrpSpPr/>
            <p:nvPr/>
          </p:nvGrpSpPr>
          <p:grpSpPr>
            <a:xfrm>
              <a:off x="4074075" y="4691825"/>
              <a:ext cx="279600" cy="279600"/>
              <a:chOff x="4074075" y="4691825"/>
              <a:chExt cx="279600" cy="279600"/>
            </a:xfrm>
          </p:grpSpPr>
          <p:sp>
            <p:nvSpPr>
              <p:cNvPr id="320" name="Google Shape;320;p18"/>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8"/>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9" name="Google Shape;309;p18"/>
            <p:cNvSpPr/>
            <p:nvPr/>
          </p:nvSpPr>
          <p:spPr>
            <a:xfrm>
              <a:off x="8671575" y="4883400"/>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8"/>
            <p:cNvSpPr/>
            <p:nvPr/>
          </p:nvSpPr>
          <p:spPr>
            <a:xfrm>
              <a:off x="7192013" y="3804375"/>
              <a:ext cx="344300" cy="1244950"/>
            </a:xfrm>
            <a:custGeom>
              <a:avLst/>
              <a:gdLst/>
              <a:ahLst/>
              <a:cxnLst/>
              <a:rect l="l" t="t" r="r" b="b"/>
              <a:pathLst>
                <a:path w="13772" h="49798" extrusionOk="0">
                  <a:moveTo>
                    <a:pt x="12616" y="49798"/>
                  </a:moveTo>
                  <a:cubicBezTo>
                    <a:pt x="12694" y="48084"/>
                    <a:pt x="14838" y="42511"/>
                    <a:pt x="13084" y="39511"/>
                  </a:cubicBezTo>
                  <a:cubicBezTo>
                    <a:pt x="11331" y="36511"/>
                    <a:pt x="4199" y="35147"/>
                    <a:pt x="2095" y="31796"/>
                  </a:cubicBezTo>
                  <a:cubicBezTo>
                    <a:pt x="-9" y="28445"/>
                    <a:pt x="-476" y="24704"/>
                    <a:pt x="459" y="19405"/>
                  </a:cubicBezTo>
                  <a:cubicBezTo>
                    <a:pt x="1394" y="14106"/>
                    <a:pt x="6499" y="3234"/>
                    <a:pt x="7707" y="0"/>
                  </a:cubicBezTo>
                </a:path>
              </a:pathLst>
            </a:custGeom>
            <a:noFill/>
            <a:ln w="19050" cap="flat" cmpd="sng">
              <a:solidFill>
                <a:schemeClr val="accent1"/>
              </a:solidFill>
              <a:prstDash val="dot"/>
              <a:round/>
              <a:headEnd type="none" w="med" len="med"/>
              <a:tailEnd type="none" w="med" len="med"/>
            </a:ln>
          </p:spPr>
        </p:sp>
        <p:cxnSp>
          <p:nvCxnSpPr>
            <p:cNvPr id="322" name="Google Shape;322;p18"/>
            <p:cNvCxnSpPr/>
            <p:nvPr/>
          </p:nvCxnSpPr>
          <p:spPr>
            <a:xfrm rot="-5400000" flipH="1">
              <a:off x="5578625" y="4903200"/>
              <a:ext cx="561000" cy="5610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323" name="Google Shape;323;p18"/>
            <p:cNvCxnSpPr/>
            <p:nvPr/>
          </p:nvCxnSpPr>
          <p:spPr>
            <a:xfrm rot="10800000">
              <a:off x="2901550" y="4524625"/>
              <a:ext cx="1169100" cy="303900"/>
            </a:xfrm>
            <a:prstGeom prst="curvedConnector3">
              <a:avLst>
                <a:gd name="adj1" fmla="val 50000"/>
              </a:avLst>
            </a:prstGeom>
            <a:noFill/>
            <a:ln w="19050" cap="flat" cmpd="sng">
              <a:solidFill>
                <a:schemeClr val="accent1"/>
              </a:solidFill>
              <a:prstDash val="dot"/>
              <a:round/>
              <a:headEnd type="none" w="med" len="med"/>
              <a:tailEnd type="none" w="med" len="med"/>
            </a:ln>
          </p:spPr>
        </p:cxnSp>
      </p:grpSp>
    </p:spTree>
    <p:extLst>
      <p:ext uri="{BB962C8B-B14F-4D97-AF65-F5344CB8AC3E}">
        <p14:creationId xmlns:p14="http://schemas.microsoft.com/office/powerpoint/2010/main" val="1119903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4"/>
        <p:cNvGrpSpPr/>
        <p:nvPr/>
      </p:nvGrpSpPr>
      <p:grpSpPr>
        <a:xfrm>
          <a:off x="0" y="0"/>
          <a:ext cx="0" cy="0"/>
          <a:chOff x="0" y="0"/>
          <a:chExt cx="0" cy="0"/>
        </a:xfrm>
      </p:grpSpPr>
      <p:sp>
        <p:nvSpPr>
          <p:cNvPr id="325" name="Google Shape;325;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326" name="Google Shape;326;p19"/>
          <p:cNvSpPr txBox="1">
            <a:spLocks noGrp="1"/>
          </p:cNvSpPr>
          <p:nvPr>
            <p:ph type="subTitle" idx="1"/>
          </p:nvPr>
        </p:nvSpPr>
        <p:spPr>
          <a:xfrm>
            <a:off x="1197067" y="3219333"/>
            <a:ext cx="2900400" cy="1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327" name="Google Shape;327;p19"/>
          <p:cNvSpPr txBox="1">
            <a:spLocks noGrp="1"/>
          </p:cNvSpPr>
          <p:nvPr>
            <p:ph type="subTitle" idx="2"/>
          </p:nvPr>
        </p:nvSpPr>
        <p:spPr>
          <a:xfrm>
            <a:off x="4737779" y="3219333"/>
            <a:ext cx="2900400" cy="1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328" name="Google Shape;328;p19"/>
          <p:cNvSpPr txBox="1">
            <a:spLocks noGrp="1"/>
          </p:cNvSpPr>
          <p:nvPr>
            <p:ph type="subTitle" idx="3"/>
          </p:nvPr>
        </p:nvSpPr>
        <p:spPr>
          <a:xfrm>
            <a:off x="8278500" y="3219333"/>
            <a:ext cx="2900400" cy="1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329" name="Google Shape;329;p19"/>
          <p:cNvSpPr txBox="1">
            <a:spLocks noGrp="1"/>
          </p:cNvSpPr>
          <p:nvPr>
            <p:ph type="subTitle" idx="4"/>
          </p:nvPr>
        </p:nvSpPr>
        <p:spPr>
          <a:xfrm>
            <a:off x="1197067" y="2515735"/>
            <a:ext cx="290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30" name="Google Shape;330;p19"/>
          <p:cNvSpPr txBox="1">
            <a:spLocks noGrp="1"/>
          </p:cNvSpPr>
          <p:nvPr>
            <p:ph type="subTitle" idx="5"/>
          </p:nvPr>
        </p:nvSpPr>
        <p:spPr>
          <a:xfrm>
            <a:off x="4737784" y="2515735"/>
            <a:ext cx="290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31" name="Google Shape;331;p19"/>
          <p:cNvSpPr txBox="1">
            <a:spLocks noGrp="1"/>
          </p:cNvSpPr>
          <p:nvPr>
            <p:ph type="subTitle" idx="6"/>
          </p:nvPr>
        </p:nvSpPr>
        <p:spPr>
          <a:xfrm>
            <a:off x="8278500" y="2515735"/>
            <a:ext cx="290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grpSp>
        <p:nvGrpSpPr>
          <p:cNvPr id="332" name="Google Shape;332;p19"/>
          <p:cNvGrpSpPr/>
          <p:nvPr/>
        </p:nvGrpSpPr>
        <p:grpSpPr>
          <a:xfrm>
            <a:off x="3868734" y="4903834"/>
            <a:ext cx="8146033" cy="2381767"/>
            <a:chOff x="2901550" y="3677875"/>
            <a:chExt cx="6109525" cy="1786325"/>
          </a:xfrm>
        </p:grpSpPr>
        <p:sp>
          <p:nvSpPr>
            <p:cNvPr id="333" name="Google Shape;333;p19"/>
            <p:cNvSpPr/>
            <p:nvPr/>
          </p:nvSpPr>
          <p:spPr>
            <a:xfrm>
              <a:off x="8293625" y="42998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7398450" y="5040463"/>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35" name="Google Shape;335;p19"/>
            <p:cNvCxnSpPr>
              <a:stCxn id="336" idx="7"/>
              <a:endCxn id="337" idx="2"/>
            </p:cNvCxnSpPr>
            <p:nvPr/>
          </p:nvCxnSpPr>
          <p:spPr>
            <a:xfrm rot="-5400000" flipH="1">
              <a:off x="4864879" y="4180621"/>
              <a:ext cx="99000" cy="1203300"/>
            </a:xfrm>
            <a:prstGeom prst="curvedConnector4">
              <a:avLst>
                <a:gd name="adj1" fmla="val -281890"/>
                <a:gd name="adj2" fmla="val 51696"/>
              </a:avLst>
            </a:prstGeom>
            <a:noFill/>
            <a:ln w="19050" cap="flat" cmpd="sng">
              <a:solidFill>
                <a:schemeClr val="accent1"/>
              </a:solidFill>
              <a:prstDash val="dot"/>
              <a:round/>
              <a:headEnd type="none" w="med" len="med"/>
              <a:tailEnd type="none" w="med" len="med"/>
            </a:ln>
          </p:spPr>
        </p:cxnSp>
        <p:cxnSp>
          <p:nvCxnSpPr>
            <p:cNvPr id="338" name="Google Shape;338;p19"/>
            <p:cNvCxnSpPr>
              <a:stCxn id="337" idx="6"/>
              <a:endCxn id="339" idx="2"/>
            </p:cNvCxnSpPr>
            <p:nvPr/>
          </p:nvCxnSpPr>
          <p:spPr>
            <a:xfrm rot="10800000" flipH="1">
              <a:off x="5631700" y="4400525"/>
              <a:ext cx="607200" cy="4311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340" name="Google Shape;340;p19"/>
            <p:cNvCxnSpPr>
              <a:stCxn id="339" idx="6"/>
              <a:endCxn id="334" idx="2"/>
            </p:cNvCxnSpPr>
            <p:nvPr/>
          </p:nvCxnSpPr>
          <p:spPr>
            <a:xfrm>
              <a:off x="6518500" y="4400388"/>
              <a:ext cx="879900" cy="730200"/>
            </a:xfrm>
            <a:prstGeom prst="curvedConnector3">
              <a:avLst>
                <a:gd name="adj1" fmla="val 50003"/>
              </a:avLst>
            </a:prstGeom>
            <a:noFill/>
            <a:ln w="19050" cap="flat" cmpd="sng">
              <a:solidFill>
                <a:schemeClr val="accent1"/>
              </a:solidFill>
              <a:prstDash val="dot"/>
              <a:round/>
              <a:headEnd type="none" w="med" len="med"/>
              <a:tailEnd type="none" w="med" len="med"/>
            </a:ln>
          </p:spPr>
        </p:cxnSp>
        <p:cxnSp>
          <p:nvCxnSpPr>
            <p:cNvPr id="341" name="Google Shape;341;p19"/>
            <p:cNvCxnSpPr>
              <a:stCxn id="334" idx="6"/>
              <a:endCxn id="333" idx="2"/>
            </p:cNvCxnSpPr>
            <p:nvPr/>
          </p:nvCxnSpPr>
          <p:spPr>
            <a:xfrm rot="10800000" flipH="1">
              <a:off x="7578750" y="4389913"/>
              <a:ext cx="714900" cy="740700"/>
            </a:xfrm>
            <a:prstGeom prst="curvedConnector3">
              <a:avLst>
                <a:gd name="adj1" fmla="val 49998"/>
              </a:avLst>
            </a:prstGeom>
            <a:noFill/>
            <a:ln w="19050" cap="flat" cmpd="sng">
              <a:solidFill>
                <a:schemeClr val="accent1"/>
              </a:solidFill>
              <a:prstDash val="dot"/>
              <a:round/>
              <a:headEnd type="none" w="med" len="med"/>
              <a:tailEnd type="none" w="med" len="med"/>
            </a:ln>
          </p:spPr>
        </p:cxnSp>
        <p:sp>
          <p:nvSpPr>
            <p:cNvPr id="337" name="Google Shape;337;p19"/>
            <p:cNvSpPr/>
            <p:nvPr/>
          </p:nvSpPr>
          <p:spPr>
            <a:xfrm>
              <a:off x="5515900" y="47737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8709825" y="492165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43" name="Google Shape;343;p19"/>
            <p:cNvCxnSpPr>
              <a:stCxn id="344" idx="6"/>
              <a:endCxn id="345" idx="6"/>
            </p:cNvCxnSpPr>
            <p:nvPr/>
          </p:nvCxnSpPr>
          <p:spPr>
            <a:xfrm flipH="1">
              <a:off x="8863775" y="3817675"/>
              <a:ext cx="147300" cy="1161900"/>
            </a:xfrm>
            <a:prstGeom prst="curvedConnector3">
              <a:avLst>
                <a:gd name="adj1" fmla="val -161660"/>
              </a:avLst>
            </a:prstGeom>
            <a:noFill/>
            <a:ln w="19050" cap="flat" cmpd="sng">
              <a:solidFill>
                <a:schemeClr val="accent1"/>
              </a:solidFill>
              <a:prstDash val="dot"/>
              <a:round/>
              <a:headEnd type="none" w="med" len="med"/>
              <a:tailEnd type="none" w="med" len="med"/>
            </a:ln>
          </p:spPr>
        </p:cxnSp>
        <p:cxnSp>
          <p:nvCxnSpPr>
            <p:cNvPr id="346" name="Google Shape;346;p19"/>
            <p:cNvCxnSpPr>
              <a:stCxn id="345" idx="0"/>
              <a:endCxn id="333" idx="6"/>
            </p:cNvCxnSpPr>
            <p:nvPr/>
          </p:nvCxnSpPr>
          <p:spPr>
            <a:xfrm rot="5400000" flipH="1">
              <a:off x="8374125" y="4489800"/>
              <a:ext cx="493500" cy="293700"/>
            </a:xfrm>
            <a:prstGeom prst="curvedConnector2">
              <a:avLst/>
            </a:prstGeom>
            <a:noFill/>
            <a:ln w="19050" cap="flat" cmpd="sng">
              <a:solidFill>
                <a:schemeClr val="accent1"/>
              </a:solidFill>
              <a:prstDash val="dot"/>
              <a:round/>
              <a:headEnd type="none" w="med" len="med"/>
              <a:tailEnd type="none" w="med" len="med"/>
            </a:ln>
          </p:spPr>
        </p:cxnSp>
        <p:grpSp>
          <p:nvGrpSpPr>
            <p:cNvPr id="347" name="Google Shape;347;p19"/>
            <p:cNvGrpSpPr/>
            <p:nvPr/>
          </p:nvGrpSpPr>
          <p:grpSpPr>
            <a:xfrm>
              <a:off x="6238900" y="4260588"/>
              <a:ext cx="279600" cy="279600"/>
              <a:chOff x="6238800" y="4370675"/>
              <a:chExt cx="279600" cy="279600"/>
            </a:xfrm>
          </p:grpSpPr>
          <p:sp>
            <p:nvSpPr>
              <p:cNvPr id="348" name="Google Shape;348;p19"/>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9"/>
            <p:cNvGrpSpPr/>
            <p:nvPr/>
          </p:nvGrpSpPr>
          <p:grpSpPr>
            <a:xfrm>
              <a:off x="8731475" y="3677875"/>
              <a:ext cx="279600" cy="279600"/>
              <a:chOff x="8804525" y="3411475"/>
              <a:chExt cx="279600" cy="279600"/>
            </a:xfrm>
          </p:grpSpPr>
          <p:sp>
            <p:nvSpPr>
              <p:cNvPr id="350" name="Google Shape;350;p19"/>
              <p:cNvSpPr/>
              <p:nvPr/>
            </p:nvSpPr>
            <p:spPr>
              <a:xfrm>
                <a:off x="8854175" y="34611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8804525" y="34114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9"/>
            <p:cNvGrpSpPr/>
            <p:nvPr/>
          </p:nvGrpSpPr>
          <p:grpSpPr>
            <a:xfrm>
              <a:off x="4074075" y="4691825"/>
              <a:ext cx="279600" cy="279600"/>
              <a:chOff x="4074075" y="4691825"/>
              <a:chExt cx="279600" cy="279600"/>
            </a:xfrm>
          </p:grpSpPr>
          <p:sp>
            <p:nvSpPr>
              <p:cNvPr id="352" name="Google Shape;352;p19"/>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 name="Google Shape;345;p19"/>
            <p:cNvSpPr/>
            <p:nvPr/>
          </p:nvSpPr>
          <p:spPr>
            <a:xfrm>
              <a:off x="8671575" y="4883400"/>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53" name="Google Shape;353;p19"/>
            <p:cNvCxnSpPr/>
            <p:nvPr/>
          </p:nvCxnSpPr>
          <p:spPr>
            <a:xfrm rot="-5400000" flipH="1">
              <a:off x="5578625" y="4903200"/>
              <a:ext cx="561000" cy="5610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354" name="Google Shape;354;p19"/>
            <p:cNvCxnSpPr/>
            <p:nvPr/>
          </p:nvCxnSpPr>
          <p:spPr>
            <a:xfrm rot="10800000">
              <a:off x="2901550" y="4524625"/>
              <a:ext cx="1169100" cy="303900"/>
            </a:xfrm>
            <a:prstGeom prst="curvedConnector3">
              <a:avLst>
                <a:gd name="adj1" fmla="val 50000"/>
              </a:avLst>
            </a:prstGeom>
            <a:noFill/>
            <a:ln w="19050" cap="flat" cmpd="sng">
              <a:solidFill>
                <a:schemeClr val="accent1"/>
              </a:solidFill>
              <a:prstDash val="dot"/>
              <a:round/>
              <a:headEnd type="none" w="med" len="med"/>
              <a:tailEnd type="none" w="med" len="med"/>
            </a:ln>
          </p:spPr>
        </p:cxnSp>
      </p:grpSp>
      <p:sp>
        <p:nvSpPr>
          <p:cNvPr id="355" name="Google Shape;355;p19"/>
          <p:cNvSpPr/>
          <p:nvPr/>
        </p:nvSpPr>
        <p:spPr>
          <a:xfrm>
            <a:off x="-484100" y="1757667"/>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9"/>
          <p:cNvSpPr/>
          <p:nvPr/>
        </p:nvSpPr>
        <p:spPr>
          <a:xfrm>
            <a:off x="-226500" y="5828933"/>
            <a:ext cx="1239600" cy="1239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9"/>
          <p:cNvSpPr/>
          <p:nvPr/>
        </p:nvSpPr>
        <p:spPr>
          <a:xfrm>
            <a:off x="1818300" y="5773833"/>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8" name="Google Shape;358;p19"/>
          <p:cNvGrpSpPr/>
          <p:nvPr/>
        </p:nvGrpSpPr>
        <p:grpSpPr>
          <a:xfrm>
            <a:off x="7231946" y="-331867"/>
            <a:ext cx="5689268" cy="2847613"/>
            <a:chOff x="5423959" y="-248900"/>
            <a:chExt cx="4266951" cy="2135710"/>
          </a:xfrm>
        </p:grpSpPr>
        <p:sp>
          <p:nvSpPr>
            <p:cNvPr id="359" name="Google Shape;359;p19"/>
            <p:cNvSpPr/>
            <p:nvPr/>
          </p:nvSpPr>
          <p:spPr>
            <a:xfrm flipH="1">
              <a:off x="5731276" y="81899"/>
              <a:ext cx="158100" cy="1581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0" name="Google Shape;360;p19"/>
            <p:cNvGrpSpPr/>
            <p:nvPr/>
          </p:nvGrpSpPr>
          <p:grpSpPr>
            <a:xfrm>
              <a:off x="5423959" y="-248900"/>
              <a:ext cx="4266951" cy="2135710"/>
              <a:chOff x="4216579" y="43325"/>
              <a:chExt cx="5231671" cy="2618575"/>
            </a:xfrm>
          </p:grpSpPr>
          <p:sp>
            <p:nvSpPr>
              <p:cNvPr id="361" name="Google Shape;361;p19"/>
              <p:cNvSpPr/>
              <p:nvPr/>
            </p:nvSpPr>
            <p:spPr>
              <a:xfrm flipH="1">
                <a:off x="8479700" y="4557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9"/>
              <p:cNvSpPr/>
              <p:nvPr/>
            </p:nvSpPr>
            <p:spPr>
              <a:xfrm flipH="1">
                <a:off x="7632406" y="785827"/>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9"/>
              <p:cNvSpPr/>
              <p:nvPr/>
            </p:nvSpPr>
            <p:spPr>
              <a:xfrm flipH="1">
                <a:off x="8750150" y="2481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64" name="Google Shape;364;p19"/>
              <p:cNvCxnSpPr>
                <a:stCxn id="363" idx="7"/>
                <a:endCxn id="362" idx="4"/>
              </p:cNvCxnSpPr>
              <p:nvPr/>
            </p:nvCxnSpPr>
            <p:spPr>
              <a:xfrm rot="5400000" flipH="1">
                <a:off x="7478604" y="1210054"/>
                <a:ext cx="1542000" cy="1053900"/>
              </a:xfrm>
              <a:prstGeom prst="curvedConnector3">
                <a:avLst>
                  <a:gd name="adj1" fmla="val 50852"/>
                </a:avLst>
              </a:prstGeom>
              <a:noFill/>
              <a:ln w="19050" cap="flat" cmpd="sng">
                <a:solidFill>
                  <a:schemeClr val="accent1"/>
                </a:solidFill>
                <a:prstDash val="dot"/>
                <a:round/>
                <a:headEnd type="none" w="med" len="med"/>
                <a:tailEnd type="none" w="med" len="med"/>
              </a:ln>
            </p:spPr>
          </p:cxnSp>
          <p:cxnSp>
            <p:nvCxnSpPr>
              <p:cNvPr id="365" name="Google Shape;365;p19"/>
              <p:cNvCxnSpPr>
                <a:endCxn id="361" idx="4"/>
              </p:cNvCxnSpPr>
              <p:nvPr/>
            </p:nvCxnSpPr>
            <p:spPr>
              <a:xfrm rot="5400000" flipH="1">
                <a:off x="8436200" y="769700"/>
                <a:ext cx="1145700" cy="8784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366" name="Google Shape;366;p19"/>
              <p:cNvCxnSpPr>
                <a:stCxn id="361" idx="6"/>
                <a:endCxn id="362" idx="2"/>
              </p:cNvCxnSpPr>
              <p:nvPr/>
            </p:nvCxnSpPr>
            <p:spPr>
              <a:xfrm flipH="1">
                <a:off x="7812800" y="545900"/>
                <a:ext cx="666900" cy="330000"/>
              </a:xfrm>
              <a:prstGeom prst="curvedConnector3">
                <a:avLst>
                  <a:gd name="adj1" fmla="val 50007"/>
                </a:avLst>
              </a:prstGeom>
              <a:noFill/>
              <a:ln w="19050" cap="flat" cmpd="sng">
                <a:solidFill>
                  <a:schemeClr val="accent1"/>
                </a:solidFill>
                <a:prstDash val="dot"/>
                <a:round/>
                <a:headEnd type="none" w="med" len="med"/>
                <a:tailEnd type="none" w="med" len="med"/>
              </a:ln>
            </p:spPr>
          </p:cxnSp>
          <p:sp>
            <p:nvSpPr>
              <p:cNvPr id="367" name="Google Shape;367;p19"/>
              <p:cNvSpPr/>
              <p:nvPr/>
            </p:nvSpPr>
            <p:spPr>
              <a:xfrm flipH="1">
                <a:off x="4632295" y="488009"/>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68" name="Google Shape;368;p19"/>
              <p:cNvCxnSpPr>
                <a:endCxn id="369" idx="2"/>
              </p:cNvCxnSpPr>
              <p:nvPr/>
            </p:nvCxnSpPr>
            <p:spPr>
              <a:xfrm rot="-5400000">
                <a:off x="7217100" y="1008875"/>
                <a:ext cx="2058000" cy="319200"/>
              </a:xfrm>
              <a:prstGeom prst="curvedConnector4">
                <a:avLst>
                  <a:gd name="adj1" fmla="val 47664"/>
                  <a:gd name="adj2" fmla="val 191467"/>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70" name="Google Shape;370;p19"/>
              <p:cNvCxnSpPr>
                <a:stCxn id="362" idx="2"/>
                <a:endCxn id="369" idx="6"/>
              </p:cNvCxnSpPr>
              <p:nvPr/>
            </p:nvCxnSpPr>
            <p:spPr>
              <a:xfrm rot="10800000" flipH="1">
                <a:off x="7812706" y="139477"/>
                <a:ext cx="400800" cy="736500"/>
              </a:xfrm>
              <a:prstGeom prst="curvedConnector3">
                <a:avLst>
                  <a:gd name="adj1" fmla="val 49987"/>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71" name="Google Shape;371;p19"/>
              <p:cNvCxnSpPr>
                <a:stCxn id="361" idx="7"/>
                <a:endCxn id="372" idx="2"/>
              </p:cNvCxnSpPr>
              <p:nvPr/>
            </p:nvCxnSpPr>
            <p:spPr>
              <a:xfrm rot="5400000">
                <a:off x="7119054" y="-510996"/>
                <a:ext cx="393900" cy="2380200"/>
              </a:xfrm>
              <a:prstGeom prst="curvedConnector4">
                <a:avLst>
                  <a:gd name="adj1" fmla="val -80824"/>
                  <a:gd name="adj2" fmla="val 50554"/>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73" name="Google Shape;373;p19"/>
              <p:cNvCxnSpPr>
                <a:stCxn id="372" idx="7"/>
              </p:cNvCxnSpPr>
              <p:nvPr/>
            </p:nvCxnSpPr>
            <p:spPr>
              <a:xfrm rot="5400000">
                <a:off x="5022529" y="-28833"/>
                <a:ext cx="58800" cy="1670700"/>
              </a:xfrm>
              <a:prstGeom prst="curvedConnector4">
                <a:avLst>
                  <a:gd name="adj1" fmla="val -566173"/>
                  <a:gd name="adj2" fmla="val 5122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74" name="Google Shape;374;p19"/>
              <p:cNvCxnSpPr>
                <a:endCxn id="363" idx="6"/>
              </p:cNvCxnSpPr>
              <p:nvPr/>
            </p:nvCxnSpPr>
            <p:spPr>
              <a:xfrm rot="5400000">
                <a:off x="7928900" y="1567800"/>
                <a:ext cx="1825200" cy="182700"/>
              </a:xfrm>
              <a:prstGeom prst="curvedConnector4">
                <a:avLst>
                  <a:gd name="adj1" fmla="val 47530"/>
                  <a:gd name="adj2" fmla="val 25980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75" name="Google Shape;375;p19"/>
              <p:cNvCxnSpPr>
                <a:stCxn id="362" idx="6"/>
                <a:endCxn id="372" idx="0"/>
              </p:cNvCxnSpPr>
              <p:nvPr/>
            </p:nvCxnSpPr>
            <p:spPr>
              <a:xfrm rot="10800000">
                <a:off x="5986006" y="736177"/>
                <a:ext cx="1646400" cy="139800"/>
              </a:xfrm>
              <a:prstGeom prst="curvedConnector4">
                <a:avLst>
                  <a:gd name="adj1" fmla="val 45751"/>
                  <a:gd name="adj2" fmla="val 308847"/>
                </a:avLst>
              </a:prstGeom>
              <a:noFill/>
              <a:ln w="19050" cap="flat" cmpd="sng">
                <a:solidFill>
                  <a:schemeClr val="accent1"/>
                </a:solidFill>
                <a:prstDash val="dot"/>
                <a:round/>
                <a:headEnd type="none" w="med" len="med"/>
                <a:tailEnd type="none" w="med" len="med"/>
              </a:ln>
            </p:spPr>
          </p:cxnSp>
          <p:grpSp>
            <p:nvGrpSpPr>
              <p:cNvPr id="376" name="Google Shape;376;p19"/>
              <p:cNvGrpSpPr/>
              <p:nvPr/>
            </p:nvGrpSpPr>
            <p:grpSpPr>
              <a:xfrm flipH="1">
                <a:off x="5846332" y="736171"/>
                <a:ext cx="279600" cy="279600"/>
                <a:chOff x="2909255" y="770121"/>
                <a:chExt cx="279600" cy="279600"/>
              </a:xfrm>
            </p:grpSpPr>
            <p:sp>
              <p:nvSpPr>
                <p:cNvPr id="377" name="Google Shape;377;p19"/>
                <p:cNvSpPr/>
                <p:nvPr/>
              </p:nvSpPr>
              <p:spPr>
                <a:xfrm>
                  <a:off x="2958916" y="819767"/>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9"/>
                <p:cNvSpPr/>
                <p:nvPr/>
              </p:nvSpPr>
              <p:spPr>
                <a:xfrm>
                  <a:off x="2909255" y="770121"/>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19"/>
              <p:cNvGrpSpPr/>
              <p:nvPr/>
            </p:nvGrpSpPr>
            <p:grpSpPr>
              <a:xfrm flipH="1">
                <a:off x="8213400" y="43325"/>
                <a:ext cx="192300" cy="192300"/>
                <a:chOff x="471450" y="43325"/>
                <a:chExt cx="192300" cy="192300"/>
              </a:xfrm>
            </p:grpSpPr>
            <p:sp>
              <p:nvSpPr>
                <p:cNvPr id="379" name="Google Shape;379;p19"/>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9"/>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25747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0"/>
        <p:cNvGrpSpPr/>
        <p:nvPr/>
      </p:nvGrpSpPr>
      <p:grpSpPr>
        <a:xfrm>
          <a:off x="0" y="0"/>
          <a:ext cx="0" cy="0"/>
          <a:chOff x="0" y="0"/>
          <a:chExt cx="0" cy="0"/>
        </a:xfrm>
      </p:grpSpPr>
      <p:sp>
        <p:nvSpPr>
          <p:cNvPr id="381" name="Google Shape;381;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382" name="Google Shape;382;p20"/>
          <p:cNvSpPr txBox="1">
            <a:spLocks noGrp="1"/>
          </p:cNvSpPr>
          <p:nvPr>
            <p:ph type="subTitle" idx="1"/>
          </p:nvPr>
        </p:nvSpPr>
        <p:spPr>
          <a:xfrm>
            <a:off x="1767099" y="24334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383" name="Google Shape;383;p20"/>
          <p:cNvSpPr txBox="1">
            <a:spLocks noGrp="1"/>
          </p:cNvSpPr>
          <p:nvPr>
            <p:ph type="subTitle" idx="2"/>
          </p:nvPr>
        </p:nvSpPr>
        <p:spPr>
          <a:xfrm>
            <a:off x="6869168" y="24334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384" name="Google Shape;384;p20"/>
          <p:cNvSpPr txBox="1">
            <a:spLocks noGrp="1"/>
          </p:cNvSpPr>
          <p:nvPr>
            <p:ph type="subTitle" idx="3"/>
          </p:nvPr>
        </p:nvSpPr>
        <p:spPr>
          <a:xfrm>
            <a:off x="1767099" y="46475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385" name="Google Shape;385;p20"/>
          <p:cNvSpPr txBox="1">
            <a:spLocks noGrp="1"/>
          </p:cNvSpPr>
          <p:nvPr>
            <p:ph type="subTitle" idx="4"/>
          </p:nvPr>
        </p:nvSpPr>
        <p:spPr>
          <a:xfrm>
            <a:off x="6869168" y="4647567"/>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386" name="Google Shape;386;p20"/>
          <p:cNvSpPr txBox="1">
            <a:spLocks noGrp="1"/>
          </p:cNvSpPr>
          <p:nvPr>
            <p:ph type="subTitle" idx="5"/>
          </p:nvPr>
        </p:nvSpPr>
        <p:spPr>
          <a:xfrm>
            <a:off x="1767099" y="1930567"/>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87" name="Google Shape;387;p20"/>
          <p:cNvSpPr txBox="1">
            <a:spLocks noGrp="1"/>
          </p:cNvSpPr>
          <p:nvPr>
            <p:ph type="subTitle" idx="6"/>
          </p:nvPr>
        </p:nvSpPr>
        <p:spPr>
          <a:xfrm>
            <a:off x="1767099" y="4144767"/>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88" name="Google Shape;388;p20"/>
          <p:cNvSpPr txBox="1">
            <a:spLocks noGrp="1"/>
          </p:cNvSpPr>
          <p:nvPr>
            <p:ph type="subTitle" idx="7"/>
          </p:nvPr>
        </p:nvSpPr>
        <p:spPr>
          <a:xfrm>
            <a:off x="6869132" y="1930567"/>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89" name="Google Shape;389;p20"/>
          <p:cNvSpPr txBox="1">
            <a:spLocks noGrp="1"/>
          </p:cNvSpPr>
          <p:nvPr>
            <p:ph type="subTitle" idx="8"/>
          </p:nvPr>
        </p:nvSpPr>
        <p:spPr>
          <a:xfrm>
            <a:off x="6869132" y="4144767"/>
            <a:ext cx="3748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grpSp>
        <p:nvGrpSpPr>
          <p:cNvPr id="390" name="Google Shape;390;p20"/>
          <p:cNvGrpSpPr/>
          <p:nvPr/>
        </p:nvGrpSpPr>
        <p:grpSpPr>
          <a:xfrm>
            <a:off x="10918051" y="2355501"/>
            <a:ext cx="1466951" cy="4260884"/>
            <a:chOff x="8188538" y="1766625"/>
            <a:chExt cx="1100213" cy="3195663"/>
          </a:xfrm>
        </p:grpSpPr>
        <p:sp>
          <p:nvSpPr>
            <p:cNvPr id="391" name="Google Shape;391;p20"/>
            <p:cNvSpPr/>
            <p:nvPr/>
          </p:nvSpPr>
          <p:spPr>
            <a:xfrm>
              <a:off x="8623063" y="2608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0"/>
            <p:cNvSpPr/>
            <p:nvPr/>
          </p:nvSpPr>
          <p:spPr>
            <a:xfrm>
              <a:off x="8647575" y="35411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93" name="Google Shape;393;p20"/>
            <p:cNvCxnSpPr>
              <a:stCxn id="392" idx="0"/>
              <a:endCxn id="394" idx="2"/>
            </p:cNvCxnSpPr>
            <p:nvPr/>
          </p:nvCxnSpPr>
          <p:spPr>
            <a:xfrm rot="-5400000">
              <a:off x="8696025" y="3064150"/>
              <a:ext cx="518700" cy="435300"/>
            </a:xfrm>
            <a:prstGeom prst="curvedConnector2">
              <a:avLst/>
            </a:prstGeom>
            <a:noFill/>
            <a:ln w="19050" cap="flat" cmpd="sng">
              <a:solidFill>
                <a:schemeClr val="accent1"/>
              </a:solidFill>
              <a:prstDash val="dot"/>
              <a:round/>
              <a:headEnd type="none" w="med" len="med"/>
              <a:tailEnd type="none" w="med" len="med"/>
            </a:ln>
          </p:spPr>
        </p:cxnSp>
        <p:sp>
          <p:nvSpPr>
            <p:cNvPr id="395" name="Google Shape;395;p20"/>
            <p:cNvSpPr/>
            <p:nvPr/>
          </p:nvSpPr>
          <p:spPr>
            <a:xfrm>
              <a:off x="8188538" y="22647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0"/>
            <p:cNvSpPr/>
            <p:nvPr/>
          </p:nvSpPr>
          <p:spPr>
            <a:xfrm>
              <a:off x="9172950" y="29646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0"/>
            <p:cNvSpPr/>
            <p:nvPr/>
          </p:nvSpPr>
          <p:spPr>
            <a:xfrm>
              <a:off x="8948225" y="17666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97" name="Google Shape;397;p20"/>
            <p:cNvCxnSpPr>
              <a:stCxn id="395" idx="4"/>
              <a:endCxn id="392" idx="0"/>
            </p:cNvCxnSpPr>
            <p:nvPr/>
          </p:nvCxnSpPr>
          <p:spPr>
            <a:xfrm rot="-5400000" flipH="1">
              <a:off x="7911788" y="2715225"/>
              <a:ext cx="1160700" cy="491400"/>
            </a:xfrm>
            <a:prstGeom prst="curvedConnector3">
              <a:avLst>
                <a:gd name="adj1" fmla="val 4999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98" name="Google Shape;398;p20"/>
            <p:cNvCxnSpPr>
              <a:stCxn id="394" idx="0"/>
              <a:endCxn id="396" idx="4"/>
            </p:cNvCxnSpPr>
            <p:nvPr/>
          </p:nvCxnSpPr>
          <p:spPr>
            <a:xfrm rot="5400000" flipH="1">
              <a:off x="8625750" y="2359525"/>
              <a:ext cx="1017600" cy="192600"/>
            </a:xfrm>
            <a:prstGeom prst="curvedConnector3">
              <a:avLst>
                <a:gd name="adj1" fmla="val 5000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399" name="Google Shape;399;p20"/>
            <p:cNvCxnSpPr>
              <a:stCxn id="394" idx="4"/>
              <a:endCxn id="392" idx="6"/>
            </p:cNvCxnSpPr>
            <p:nvPr/>
          </p:nvCxnSpPr>
          <p:spPr>
            <a:xfrm rot="5400000">
              <a:off x="8754000" y="3154375"/>
              <a:ext cx="550800" cy="4029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00" name="Google Shape;400;p20"/>
            <p:cNvCxnSpPr>
              <a:stCxn id="396" idx="4"/>
              <a:endCxn id="391" idx="6"/>
            </p:cNvCxnSpPr>
            <p:nvPr/>
          </p:nvCxnSpPr>
          <p:spPr>
            <a:xfrm rot="5400000">
              <a:off x="8545175" y="2205225"/>
              <a:ext cx="751500" cy="2349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sp>
          <p:nvSpPr>
            <p:cNvPr id="401" name="Google Shape;401;p20"/>
            <p:cNvSpPr/>
            <p:nvPr/>
          </p:nvSpPr>
          <p:spPr>
            <a:xfrm>
              <a:off x="9076650" y="444260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02" name="Google Shape;402;p20"/>
            <p:cNvCxnSpPr>
              <a:stCxn id="392" idx="2"/>
              <a:endCxn id="401" idx="2"/>
            </p:cNvCxnSpPr>
            <p:nvPr/>
          </p:nvCxnSpPr>
          <p:spPr>
            <a:xfrm>
              <a:off x="8647575" y="3631300"/>
              <a:ext cx="429000" cy="869100"/>
            </a:xfrm>
            <a:prstGeom prst="curvedConnector3">
              <a:avLst>
                <a:gd name="adj1" fmla="val -55507"/>
              </a:avLst>
            </a:prstGeom>
            <a:noFill/>
            <a:ln w="19050" cap="flat" cmpd="sng">
              <a:solidFill>
                <a:schemeClr val="accent1"/>
              </a:solidFill>
              <a:prstDash val="dot"/>
              <a:round/>
              <a:headEnd type="none" w="med" len="med"/>
              <a:tailEnd type="none" w="med" len="med"/>
            </a:ln>
          </p:spPr>
        </p:cxnSp>
        <p:sp>
          <p:nvSpPr>
            <p:cNvPr id="403" name="Google Shape;403;p20"/>
            <p:cNvSpPr/>
            <p:nvPr/>
          </p:nvSpPr>
          <p:spPr>
            <a:xfrm>
              <a:off x="8341013" y="4846488"/>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04" name="Google Shape;404;p20"/>
            <p:cNvCxnSpPr>
              <a:stCxn id="403" idx="6"/>
              <a:endCxn id="401" idx="4"/>
            </p:cNvCxnSpPr>
            <p:nvPr/>
          </p:nvCxnSpPr>
          <p:spPr>
            <a:xfrm rot="10800000" flipH="1">
              <a:off x="8456813" y="4558488"/>
              <a:ext cx="677700" cy="345900"/>
            </a:xfrm>
            <a:prstGeom prst="curvedConnector2">
              <a:avLst/>
            </a:prstGeom>
            <a:noFill/>
            <a:ln w="19050" cap="flat" cmpd="sng">
              <a:solidFill>
                <a:schemeClr val="accent1"/>
              </a:solidFill>
              <a:prstDash val="dot"/>
              <a:round/>
              <a:headEnd type="none" w="med" len="med"/>
              <a:tailEnd type="none" w="med" len="med"/>
            </a:ln>
          </p:spPr>
        </p:cxnSp>
        <p:cxnSp>
          <p:nvCxnSpPr>
            <p:cNvPr id="405" name="Google Shape;405;p20"/>
            <p:cNvCxnSpPr>
              <a:stCxn id="401" idx="0"/>
              <a:endCxn id="392" idx="4"/>
            </p:cNvCxnSpPr>
            <p:nvPr/>
          </p:nvCxnSpPr>
          <p:spPr>
            <a:xfrm rot="5400000" flipH="1">
              <a:off x="8575500" y="3883550"/>
              <a:ext cx="721200" cy="396900"/>
            </a:xfrm>
            <a:prstGeom prst="curvedConnector3">
              <a:avLst>
                <a:gd name="adj1" fmla="val 49997"/>
              </a:avLst>
            </a:prstGeom>
            <a:noFill/>
            <a:ln w="19050" cap="flat" cmpd="sng">
              <a:solidFill>
                <a:schemeClr val="accent1"/>
              </a:solidFill>
              <a:prstDash val="dot"/>
              <a:round/>
              <a:headEnd type="none" w="med" len="med"/>
              <a:tailEnd type="none" w="med" len="med"/>
            </a:ln>
          </p:spPr>
        </p:cxnSp>
        <p:sp>
          <p:nvSpPr>
            <p:cNvPr id="406" name="Google Shape;406;p20"/>
            <p:cNvSpPr/>
            <p:nvPr/>
          </p:nvSpPr>
          <p:spPr>
            <a:xfrm>
              <a:off x="8276325" y="4095175"/>
              <a:ext cx="488700" cy="488700"/>
            </a:xfrm>
            <a:prstGeom prst="ellipse">
              <a:avLst/>
            </a:prstGeom>
            <a:gradFill>
              <a:gsLst>
                <a:gs pos="0">
                  <a:schemeClr val="dk2"/>
                </a:gs>
                <a:gs pos="100000">
                  <a:srgbClr val="2E2E8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734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5396233" y="3429300"/>
            <a:ext cx="5844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333" b="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pt-BR"/>
              <a:t>Clique para editar o título Mestre</a:t>
            </a:r>
            <a:endParaRPr/>
          </a:p>
        </p:txBody>
      </p:sp>
      <p:sp>
        <p:nvSpPr>
          <p:cNvPr id="76" name="Google Shape;76;p3"/>
          <p:cNvSpPr txBox="1">
            <a:spLocks noGrp="1"/>
          </p:cNvSpPr>
          <p:nvPr>
            <p:ph type="title" idx="2" hasCustomPrompt="1"/>
          </p:nvPr>
        </p:nvSpPr>
        <p:spPr>
          <a:xfrm>
            <a:off x="5647833" y="1411067"/>
            <a:ext cx="2721600" cy="182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2000" b="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77" name="Google Shape;77;p3"/>
          <p:cNvSpPr/>
          <p:nvPr/>
        </p:nvSpPr>
        <p:spPr>
          <a:xfrm>
            <a:off x="8803633" y="-249867"/>
            <a:ext cx="1239600" cy="1239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2488600" y="5450567"/>
            <a:ext cx="2002000" cy="20020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10962933" y="1790384"/>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3125333" y="-511133"/>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987567" y="5739467"/>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3"/>
          <p:cNvGrpSpPr/>
          <p:nvPr/>
        </p:nvGrpSpPr>
        <p:grpSpPr>
          <a:xfrm>
            <a:off x="8890301" y="3492133"/>
            <a:ext cx="3425233" cy="3282800"/>
            <a:chOff x="6667725" y="2619100"/>
            <a:chExt cx="2568925" cy="2462100"/>
          </a:xfrm>
        </p:grpSpPr>
        <p:sp>
          <p:nvSpPr>
            <p:cNvPr id="83" name="Google Shape;83;p3"/>
            <p:cNvSpPr/>
            <p:nvPr/>
          </p:nvSpPr>
          <p:spPr>
            <a:xfrm>
              <a:off x="8674900" y="38269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6667725" y="4742525"/>
              <a:ext cx="192300" cy="192300"/>
              <a:chOff x="471450" y="43325"/>
              <a:chExt cx="192300" cy="192300"/>
            </a:xfrm>
          </p:grpSpPr>
          <p:sp>
            <p:nvSpPr>
              <p:cNvPr id="85" name="Google Shape;85;p3"/>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3"/>
            <p:cNvSpPr/>
            <p:nvPr/>
          </p:nvSpPr>
          <p:spPr>
            <a:xfrm>
              <a:off x="8855200" y="47425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88" name="Google Shape;88;p3"/>
            <p:cNvCxnSpPr>
              <a:stCxn id="83" idx="4"/>
            </p:cNvCxnSpPr>
            <p:nvPr/>
          </p:nvCxnSpPr>
          <p:spPr>
            <a:xfrm rot="5400000">
              <a:off x="8036200" y="4352350"/>
              <a:ext cx="1074000" cy="3837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89" name="Google Shape;89;p3"/>
            <p:cNvCxnSpPr>
              <a:stCxn id="83" idx="0"/>
            </p:cNvCxnSpPr>
            <p:nvPr/>
          </p:nvCxnSpPr>
          <p:spPr>
            <a:xfrm rot="-5400000">
              <a:off x="8396950" y="2987200"/>
              <a:ext cx="1207800" cy="4716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90" name="Google Shape;90;p3"/>
            <p:cNvCxnSpPr>
              <a:stCxn id="83" idx="4"/>
              <a:endCxn id="86" idx="6"/>
            </p:cNvCxnSpPr>
            <p:nvPr/>
          </p:nvCxnSpPr>
          <p:spPr>
            <a:xfrm rot="5400000">
              <a:off x="7396750" y="3470500"/>
              <a:ext cx="831600" cy="1905000"/>
            </a:xfrm>
            <a:prstGeom prst="curvedConnector2">
              <a:avLst/>
            </a:prstGeom>
            <a:noFill/>
            <a:ln w="19050" cap="flat" cmpd="sng">
              <a:solidFill>
                <a:schemeClr val="accent1"/>
              </a:solidFill>
              <a:prstDash val="dot"/>
              <a:round/>
              <a:headEnd type="none" w="med" len="med"/>
              <a:tailEnd type="none" w="med" len="med"/>
            </a:ln>
          </p:spPr>
        </p:cxnSp>
        <p:cxnSp>
          <p:nvCxnSpPr>
            <p:cNvPr id="91" name="Google Shape;91;p3"/>
            <p:cNvCxnSpPr>
              <a:stCxn id="83" idx="2"/>
              <a:endCxn id="87" idx="0"/>
            </p:cNvCxnSpPr>
            <p:nvPr/>
          </p:nvCxnSpPr>
          <p:spPr>
            <a:xfrm>
              <a:off x="8674900" y="3917050"/>
              <a:ext cx="238200" cy="825600"/>
            </a:xfrm>
            <a:prstGeom prst="curvedConnector4">
              <a:avLst>
                <a:gd name="adj1" fmla="val -99969"/>
                <a:gd name="adj2" fmla="val 55452"/>
              </a:avLst>
            </a:prstGeom>
            <a:noFill/>
            <a:ln w="19050" cap="flat" cmpd="sng">
              <a:solidFill>
                <a:schemeClr val="accent1"/>
              </a:solidFill>
              <a:prstDash val="dot"/>
              <a:round/>
              <a:headEnd type="none" w="med" len="med"/>
              <a:tailEnd type="none" w="med" len="med"/>
            </a:ln>
          </p:spPr>
        </p:cxnSp>
      </p:grpSp>
    </p:spTree>
    <p:extLst>
      <p:ext uri="{BB962C8B-B14F-4D97-AF65-F5344CB8AC3E}">
        <p14:creationId xmlns:p14="http://schemas.microsoft.com/office/powerpoint/2010/main" val="1746884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7"/>
        <p:cNvGrpSpPr/>
        <p:nvPr/>
      </p:nvGrpSpPr>
      <p:grpSpPr>
        <a:xfrm>
          <a:off x="0" y="0"/>
          <a:ext cx="0" cy="0"/>
          <a:chOff x="0" y="0"/>
          <a:chExt cx="0" cy="0"/>
        </a:xfrm>
      </p:grpSpPr>
      <p:sp>
        <p:nvSpPr>
          <p:cNvPr id="408" name="Google Shape;408;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409" name="Google Shape;409;p21"/>
          <p:cNvSpPr txBox="1">
            <a:spLocks noGrp="1"/>
          </p:cNvSpPr>
          <p:nvPr>
            <p:ph type="subTitle" idx="1"/>
          </p:nvPr>
        </p:nvSpPr>
        <p:spPr>
          <a:xfrm>
            <a:off x="1081751" y="2194348"/>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410" name="Google Shape;410;p21"/>
          <p:cNvSpPr txBox="1">
            <a:spLocks noGrp="1"/>
          </p:cNvSpPr>
          <p:nvPr>
            <p:ph type="subTitle" idx="2"/>
          </p:nvPr>
        </p:nvSpPr>
        <p:spPr>
          <a:xfrm>
            <a:off x="4826867" y="2194348"/>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411" name="Google Shape;411;p21"/>
          <p:cNvSpPr txBox="1">
            <a:spLocks noGrp="1"/>
          </p:cNvSpPr>
          <p:nvPr>
            <p:ph type="subTitle" idx="3"/>
          </p:nvPr>
        </p:nvSpPr>
        <p:spPr>
          <a:xfrm>
            <a:off x="1081751" y="4501400"/>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412" name="Google Shape;412;p21"/>
          <p:cNvSpPr txBox="1">
            <a:spLocks noGrp="1"/>
          </p:cNvSpPr>
          <p:nvPr>
            <p:ph type="subTitle" idx="4"/>
          </p:nvPr>
        </p:nvSpPr>
        <p:spPr>
          <a:xfrm>
            <a:off x="4826867" y="4501400"/>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413" name="Google Shape;413;p21"/>
          <p:cNvSpPr txBox="1">
            <a:spLocks noGrp="1"/>
          </p:cNvSpPr>
          <p:nvPr>
            <p:ph type="subTitle" idx="5"/>
          </p:nvPr>
        </p:nvSpPr>
        <p:spPr>
          <a:xfrm>
            <a:off x="8575545" y="2194348"/>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414" name="Google Shape;414;p21"/>
          <p:cNvSpPr txBox="1">
            <a:spLocks noGrp="1"/>
          </p:cNvSpPr>
          <p:nvPr>
            <p:ph type="subTitle" idx="6"/>
          </p:nvPr>
        </p:nvSpPr>
        <p:spPr>
          <a:xfrm>
            <a:off x="8575545" y="4501400"/>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415" name="Google Shape;415;p21"/>
          <p:cNvSpPr txBox="1">
            <a:spLocks noGrp="1"/>
          </p:cNvSpPr>
          <p:nvPr>
            <p:ph type="subTitle" idx="7"/>
          </p:nvPr>
        </p:nvSpPr>
        <p:spPr>
          <a:xfrm>
            <a:off x="1086951" y="1514007"/>
            <a:ext cx="2637600" cy="6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416" name="Google Shape;416;p21"/>
          <p:cNvSpPr txBox="1">
            <a:spLocks noGrp="1"/>
          </p:cNvSpPr>
          <p:nvPr>
            <p:ph type="subTitle" idx="8"/>
          </p:nvPr>
        </p:nvSpPr>
        <p:spPr>
          <a:xfrm>
            <a:off x="4832067" y="1514007"/>
            <a:ext cx="2637600" cy="6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417" name="Google Shape;417;p21"/>
          <p:cNvSpPr txBox="1">
            <a:spLocks noGrp="1"/>
          </p:cNvSpPr>
          <p:nvPr>
            <p:ph type="subTitle" idx="9"/>
          </p:nvPr>
        </p:nvSpPr>
        <p:spPr>
          <a:xfrm>
            <a:off x="8580747" y="1514007"/>
            <a:ext cx="2637600" cy="6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418" name="Google Shape;418;p21"/>
          <p:cNvSpPr txBox="1">
            <a:spLocks noGrp="1"/>
          </p:cNvSpPr>
          <p:nvPr>
            <p:ph type="subTitle" idx="13"/>
          </p:nvPr>
        </p:nvSpPr>
        <p:spPr>
          <a:xfrm>
            <a:off x="1086951" y="3816600"/>
            <a:ext cx="2637600" cy="6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419" name="Google Shape;419;p21"/>
          <p:cNvSpPr txBox="1">
            <a:spLocks noGrp="1"/>
          </p:cNvSpPr>
          <p:nvPr>
            <p:ph type="subTitle" idx="14"/>
          </p:nvPr>
        </p:nvSpPr>
        <p:spPr>
          <a:xfrm>
            <a:off x="4832067" y="3816600"/>
            <a:ext cx="2637600" cy="6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420" name="Google Shape;420;p21"/>
          <p:cNvSpPr txBox="1">
            <a:spLocks noGrp="1"/>
          </p:cNvSpPr>
          <p:nvPr>
            <p:ph type="subTitle" idx="15"/>
          </p:nvPr>
        </p:nvSpPr>
        <p:spPr>
          <a:xfrm>
            <a:off x="8580747" y="3816600"/>
            <a:ext cx="2637600" cy="6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grpSp>
        <p:nvGrpSpPr>
          <p:cNvPr id="421" name="Google Shape;421;p21"/>
          <p:cNvGrpSpPr/>
          <p:nvPr/>
        </p:nvGrpSpPr>
        <p:grpSpPr>
          <a:xfrm rot="10800000">
            <a:off x="-218499" y="5525627"/>
            <a:ext cx="8119233" cy="1597867"/>
            <a:chOff x="1577925" y="17750"/>
            <a:chExt cx="6089425" cy="1198400"/>
          </a:xfrm>
        </p:grpSpPr>
        <p:sp>
          <p:nvSpPr>
            <p:cNvPr id="422" name="Google Shape;422;p21"/>
            <p:cNvSpPr/>
            <p:nvPr/>
          </p:nvSpPr>
          <p:spPr>
            <a:xfrm flipH="1">
              <a:off x="7487050" y="10358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1"/>
            <p:cNvSpPr/>
            <p:nvPr/>
          </p:nvSpPr>
          <p:spPr>
            <a:xfrm flipH="1">
              <a:off x="6303575" y="177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1"/>
            <p:cNvSpPr/>
            <p:nvPr/>
          </p:nvSpPr>
          <p:spPr>
            <a:xfrm flipH="1">
              <a:off x="3091500" y="4679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25" name="Google Shape;425;p21"/>
            <p:cNvCxnSpPr>
              <a:stCxn id="422" idx="6"/>
              <a:endCxn id="423" idx="2"/>
            </p:cNvCxnSpPr>
            <p:nvPr/>
          </p:nvCxnSpPr>
          <p:spPr>
            <a:xfrm rot="10800000">
              <a:off x="6483850" y="107800"/>
              <a:ext cx="1003200" cy="1018200"/>
            </a:xfrm>
            <a:prstGeom prst="curvedConnector3">
              <a:avLst>
                <a:gd name="adj1" fmla="val 49999"/>
              </a:avLst>
            </a:prstGeom>
            <a:noFill/>
            <a:ln w="19050" cap="flat" cmpd="sng">
              <a:solidFill>
                <a:schemeClr val="accent1"/>
              </a:solidFill>
              <a:prstDash val="dot"/>
              <a:round/>
              <a:headEnd type="none" w="med" len="med"/>
              <a:tailEnd type="none" w="med" len="med"/>
            </a:ln>
          </p:spPr>
        </p:cxnSp>
        <p:sp>
          <p:nvSpPr>
            <p:cNvPr id="426" name="Google Shape;426;p21"/>
            <p:cNvSpPr/>
            <p:nvPr/>
          </p:nvSpPr>
          <p:spPr>
            <a:xfrm flipH="1">
              <a:off x="4819925" y="30445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1"/>
            <p:cNvSpPr/>
            <p:nvPr/>
          </p:nvSpPr>
          <p:spPr>
            <a:xfrm flipH="1">
              <a:off x="4787675" y="5267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28" name="Google Shape;428;p21"/>
            <p:cNvCxnSpPr>
              <a:stCxn id="423" idx="2"/>
              <a:endCxn id="429" idx="6"/>
            </p:cNvCxnSpPr>
            <p:nvPr/>
          </p:nvCxnSpPr>
          <p:spPr>
            <a:xfrm>
              <a:off x="6483875" y="107900"/>
              <a:ext cx="951300" cy="319500"/>
            </a:xfrm>
            <a:prstGeom prst="curvedConnector3">
              <a:avLst>
                <a:gd name="adj1" fmla="val 49997"/>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30" name="Google Shape;430;p21"/>
            <p:cNvCxnSpPr>
              <a:stCxn id="426" idx="6"/>
              <a:endCxn id="431" idx="1"/>
            </p:cNvCxnSpPr>
            <p:nvPr/>
          </p:nvCxnSpPr>
          <p:spPr>
            <a:xfrm flipH="1">
              <a:off x="4335725" y="362350"/>
              <a:ext cx="484200" cy="2298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32" name="Google Shape;432;p21"/>
            <p:cNvCxnSpPr>
              <a:stCxn id="431" idx="2"/>
              <a:endCxn id="427" idx="6"/>
            </p:cNvCxnSpPr>
            <p:nvPr/>
          </p:nvCxnSpPr>
          <p:spPr>
            <a:xfrm rot="10800000" flipH="1">
              <a:off x="4363938" y="617025"/>
              <a:ext cx="423600" cy="43200"/>
            </a:xfrm>
            <a:prstGeom prst="curvedConnector3">
              <a:avLst>
                <a:gd name="adj1" fmla="val 50016"/>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33" name="Google Shape;433;p21"/>
            <p:cNvCxnSpPr>
              <a:stCxn id="427" idx="2"/>
              <a:endCxn id="423" idx="6"/>
            </p:cNvCxnSpPr>
            <p:nvPr/>
          </p:nvCxnSpPr>
          <p:spPr>
            <a:xfrm rot="10800000" flipH="1">
              <a:off x="4967975" y="107800"/>
              <a:ext cx="1335600" cy="509100"/>
            </a:xfrm>
            <a:prstGeom prst="curvedConnector3">
              <a:avLst>
                <a:gd name="adj1" fmla="val 50000"/>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34" name="Google Shape;434;p21"/>
            <p:cNvCxnSpPr>
              <a:stCxn id="426" idx="2"/>
              <a:endCxn id="435" idx="5"/>
            </p:cNvCxnSpPr>
            <p:nvPr/>
          </p:nvCxnSpPr>
          <p:spPr>
            <a:xfrm>
              <a:off x="4935725" y="362350"/>
              <a:ext cx="1500000" cy="171000"/>
            </a:xfrm>
            <a:prstGeom prst="curvedConnector4">
              <a:avLst>
                <a:gd name="adj1" fmla="val 49065"/>
                <a:gd name="adj2" fmla="val 255651"/>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grpSp>
          <p:nvGrpSpPr>
            <p:cNvPr id="436" name="Google Shape;436;p21"/>
            <p:cNvGrpSpPr/>
            <p:nvPr/>
          </p:nvGrpSpPr>
          <p:grpSpPr>
            <a:xfrm flipH="1">
              <a:off x="7435125" y="331100"/>
              <a:ext cx="192300" cy="192300"/>
              <a:chOff x="471450" y="43325"/>
              <a:chExt cx="192300" cy="192300"/>
            </a:xfrm>
          </p:grpSpPr>
          <p:sp>
            <p:nvSpPr>
              <p:cNvPr id="437" name="Google Shape;437;p21"/>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1"/>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flipH="1">
              <a:off x="4171638" y="564075"/>
              <a:ext cx="192300" cy="192300"/>
              <a:chOff x="3777988" y="402825"/>
              <a:chExt cx="192300" cy="192300"/>
            </a:xfrm>
          </p:grpSpPr>
          <p:sp>
            <p:nvSpPr>
              <p:cNvPr id="439" name="Google Shape;439;p21"/>
              <p:cNvSpPr/>
              <p:nvPr/>
            </p:nvSpPr>
            <p:spPr>
              <a:xfrm>
                <a:off x="3816238" y="4410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1"/>
              <p:cNvSpPr/>
              <p:nvPr/>
            </p:nvSpPr>
            <p:spPr>
              <a:xfrm>
                <a:off x="3777988" y="4028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1"/>
            <p:cNvGrpSpPr/>
            <p:nvPr/>
          </p:nvGrpSpPr>
          <p:grpSpPr>
            <a:xfrm flipH="1">
              <a:off x="1577925" y="287450"/>
              <a:ext cx="279600" cy="279600"/>
              <a:chOff x="2206950" y="697000"/>
              <a:chExt cx="279600" cy="279600"/>
            </a:xfrm>
          </p:grpSpPr>
          <p:sp>
            <p:nvSpPr>
              <p:cNvPr id="441" name="Google Shape;441;p21"/>
              <p:cNvSpPr/>
              <p:nvPr/>
            </p:nvSpPr>
            <p:spPr>
              <a:xfrm>
                <a:off x="2256550" y="746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2206950" y="697000"/>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43" name="Google Shape;443;p21"/>
            <p:cNvCxnSpPr>
              <a:stCxn id="424" idx="6"/>
              <a:endCxn id="442" idx="2"/>
            </p:cNvCxnSpPr>
            <p:nvPr/>
          </p:nvCxnSpPr>
          <p:spPr>
            <a:xfrm rot="10800000">
              <a:off x="1857600" y="427275"/>
              <a:ext cx="1233900" cy="130800"/>
            </a:xfrm>
            <a:prstGeom prst="curvedConnector3">
              <a:avLst>
                <a:gd name="adj1" fmla="val 50003"/>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44" name="Google Shape;444;p21"/>
            <p:cNvCxnSpPr>
              <a:stCxn id="423" idx="6"/>
              <a:endCxn id="424" idx="2"/>
            </p:cNvCxnSpPr>
            <p:nvPr/>
          </p:nvCxnSpPr>
          <p:spPr>
            <a:xfrm flipH="1">
              <a:off x="3271775" y="107900"/>
              <a:ext cx="3031800" cy="450300"/>
            </a:xfrm>
            <a:prstGeom prst="curvedConnector3">
              <a:avLst>
                <a:gd name="adj1" fmla="val 50000"/>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grpSp>
          <p:nvGrpSpPr>
            <p:cNvPr id="445" name="Google Shape;445;p21"/>
            <p:cNvGrpSpPr/>
            <p:nvPr/>
          </p:nvGrpSpPr>
          <p:grpSpPr>
            <a:xfrm flipH="1">
              <a:off x="6407675" y="369088"/>
              <a:ext cx="192300" cy="192300"/>
              <a:chOff x="4663000" y="-397562"/>
              <a:chExt cx="192300" cy="192300"/>
            </a:xfrm>
          </p:grpSpPr>
          <p:sp>
            <p:nvSpPr>
              <p:cNvPr id="446" name="Google Shape;446;p21"/>
              <p:cNvSpPr/>
              <p:nvPr/>
            </p:nvSpPr>
            <p:spPr>
              <a:xfrm>
                <a:off x="4701250" y="-35930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1"/>
              <p:cNvSpPr/>
              <p:nvPr/>
            </p:nvSpPr>
            <p:spPr>
              <a:xfrm>
                <a:off x="4663000" y="-397562"/>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49571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47"/>
        <p:cNvGrpSpPr/>
        <p:nvPr/>
      </p:nvGrpSpPr>
      <p:grpSpPr>
        <a:xfrm>
          <a:off x="0" y="0"/>
          <a:ext cx="0" cy="0"/>
          <a:chOff x="0" y="0"/>
          <a:chExt cx="0" cy="0"/>
        </a:xfrm>
      </p:grpSpPr>
      <p:sp>
        <p:nvSpPr>
          <p:cNvPr id="448" name="Google Shape;448;p22"/>
          <p:cNvSpPr txBox="1">
            <a:spLocks noGrp="1"/>
          </p:cNvSpPr>
          <p:nvPr>
            <p:ph type="title" hasCustomPrompt="1"/>
          </p:nvPr>
        </p:nvSpPr>
        <p:spPr>
          <a:xfrm>
            <a:off x="1158200" y="4012517"/>
            <a:ext cx="46568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49" name="Google Shape;449;p22"/>
          <p:cNvSpPr txBox="1">
            <a:spLocks noGrp="1"/>
          </p:cNvSpPr>
          <p:nvPr>
            <p:ph type="subTitle" idx="1"/>
          </p:nvPr>
        </p:nvSpPr>
        <p:spPr>
          <a:xfrm>
            <a:off x="1158217" y="5037716"/>
            <a:ext cx="4656800" cy="4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r>
              <a:rPr lang="pt-BR"/>
              <a:t>Clique para editar o estilo do subtítulo Mestre</a:t>
            </a:r>
            <a:endParaRPr/>
          </a:p>
        </p:txBody>
      </p:sp>
      <p:sp>
        <p:nvSpPr>
          <p:cNvPr id="450" name="Google Shape;450;p22"/>
          <p:cNvSpPr txBox="1">
            <a:spLocks noGrp="1"/>
          </p:cNvSpPr>
          <p:nvPr>
            <p:ph type="title" idx="2" hasCustomPrompt="1"/>
          </p:nvPr>
        </p:nvSpPr>
        <p:spPr>
          <a:xfrm>
            <a:off x="3861284" y="1915469"/>
            <a:ext cx="46568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51" name="Google Shape;451;p22"/>
          <p:cNvSpPr txBox="1">
            <a:spLocks noGrp="1"/>
          </p:cNvSpPr>
          <p:nvPr>
            <p:ph type="subTitle" idx="3"/>
          </p:nvPr>
        </p:nvSpPr>
        <p:spPr>
          <a:xfrm>
            <a:off x="3861284" y="2940684"/>
            <a:ext cx="4656800" cy="4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r>
              <a:rPr lang="pt-BR"/>
              <a:t>Clique para editar o estilo do subtítulo Mestre</a:t>
            </a:r>
            <a:endParaRPr/>
          </a:p>
        </p:txBody>
      </p:sp>
      <p:sp>
        <p:nvSpPr>
          <p:cNvPr id="452" name="Google Shape;452;p22"/>
          <p:cNvSpPr txBox="1">
            <a:spLocks noGrp="1"/>
          </p:cNvSpPr>
          <p:nvPr>
            <p:ph type="title" idx="4" hasCustomPrompt="1"/>
          </p:nvPr>
        </p:nvSpPr>
        <p:spPr>
          <a:xfrm>
            <a:off x="6564367" y="4012517"/>
            <a:ext cx="46568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53" name="Google Shape;453;p22"/>
          <p:cNvSpPr txBox="1">
            <a:spLocks noGrp="1"/>
          </p:cNvSpPr>
          <p:nvPr>
            <p:ph type="subTitle" idx="5"/>
          </p:nvPr>
        </p:nvSpPr>
        <p:spPr>
          <a:xfrm>
            <a:off x="6564384" y="5037716"/>
            <a:ext cx="4656800" cy="4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r>
              <a:rPr lang="pt-BR"/>
              <a:t>Clique para editar o estilo do subtítulo Mestre</a:t>
            </a:r>
            <a:endParaRPr/>
          </a:p>
        </p:txBody>
      </p:sp>
      <p:sp>
        <p:nvSpPr>
          <p:cNvPr id="454" name="Google Shape;454;p22"/>
          <p:cNvSpPr/>
          <p:nvPr/>
        </p:nvSpPr>
        <p:spPr>
          <a:xfrm>
            <a:off x="4197233" y="6039967"/>
            <a:ext cx="1239600" cy="1239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2"/>
          <p:cNvSpPr/>
          <p:nvPr/>
        </p:nvSpPr>
        <p:spPr>
          <a:xfrm>
            <a:off x="11152900" y="5429633"/>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1294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56"/>
        <p:cNvGrpSpPr/>
        <p:nvPr/>
      </p:nvGrpSpPr>
      <p:grpSpPr>
        <a:xfrm>
          <a:off x="0" y="0"/>
          <a:ext cx="0" cy="0"/>
          <a:chOff x="0" y="0"/>
          <a:chExt cx="0" cy="0"/>
        </a:xfrm>
      </p:grpSpPr>
      <p:sp>
        <p:nvSpPr>
          <p:cNvPr id="457" name="Google Shape;457;p23"/>
          <p:cNvSpPr txBox="1">
            <a:spLocks noGrp="1"/>
          </p:cNvSpPr>
          <p:nvPr>
            <p:ph type="title"/>
          </p:nvPr>
        </p:nvSpPr>
        <p:spPr>
          <a:xfrm>
            <a:off x="3130600" y="1035367"/>
            <a:ext cx="59308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667" b="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458" name="Google Shape;458;p23"/>
          <p:cNvSpPr txBox="1">
            <a:spLocks noGrp="1"/>
          </p:cNvSpPr>
          <p:nvPr>
            <p:ph type="subTitle" idx="1"/>
          </p:nvPr>
        </p:nvSpPr>
        <p:spPr>
          <a:xfrm>
            <a:off x="3130533" y="2386800"/>
            <a:ext cx="5930800" cy="14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459" name="Google Shape;459;p23"/>
          <p:cNvSpPr txBox="1"/>
          <p:nvPr/>
        </p:nvSpPr>
        <p:spPr>
          <a:xfrm>
            <a:off x="3501800" y="4519833"/>
            <a:ext cx="5188400" cy="1037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accent1"/>
                </a:solidFill>
                <a:latin typeface="PT Sans"/>
                <a:ea typeface="PT Sans"/>
                <a:cs typeface="PT Sans"/>
                <a:sym typeface="PT Sans"/>
              </a:rPr>
              <a:t>CREDITS:</a:t>
            </a:r>
            <a:r>
              <a:rPr lang="en" sz="1600">
                <a:solidFill>
                  <a:schemeClr val="accent1"/>
                </a:solidFill>
                <a:latin typeface="PT Sans"/>
                <a:ea typeface="PT Sans"/>
                <a:cs typeface="PT Sans"/>
                <a:sym typeface="PT Sans"/>
              </a:rPr>
              <a:t> This presentation template was created by </a:t>
            </a:r>
            <a:r>
              <a:rPr lang="en" sz="1600" b="1" u="sng">
                <a:solidFill>
                  <a:schemeClr val="accent1"/>
                </a:solidFill>
                <a:latin typeface="PT Sans"/>
                <a:ea typeface="PT Sans"/>
                <a:cs typeface="PT Sans"/>
                <a:sym typeface="PT Sans"/>
                <a:hlinkClick r:id="rId2">
                  <a:extLst>
                    <a:ext uri="{A12FA001-AC4F-418D-AE19-62706E023703}">
                      <ahyp:hlinkClr xmlns:ahyp="http://schemas.microsoft.com/office/drawing/2018/hyperlinkcolor" val="tx"/>
                    </a:ext>
                  </a:extLst>
                </a:hlinkClick>
              </a:rPr>
              <a:t>Slidesgo</a:t>
            </a:r>
            <a:r>
              <a:rPr lang="en" sz="1600">
                <a:solidFill>
                  <a:schemeClr val="accent1"/>
                </a:solidFill>
                <a:latin typeface="PT Sans"/>
                <a:ea typeface="PT Sans"/>
                <a:cs typeface="PT Sans"/>
                <a:sym typeface="PT Sans"/>
              </a:rPr>
              <a:t>, and includes icons by </a:t>
            </a:r>
            <a:r>
              <a:rPr lang="en" sz="1600" b="1" u="sng">
                <a:solidFill>
                  <a:schemeClr val="accent1"/>
                </a:solidFill>
                <a:latin typeface="PT Sans"/>
                <a:ea typeface="PT Sans"/>
                <a:cs typeface="PT Sans"/>
                <a:sym typeface="PT Sans"/>
                <a:hlinkClick r:id="rId3">
                  <a:extLst>
                    <a:ext uri="{A12FA001-AC4F-418D-AE19-62706E023703}">
                      <ahyp:hlinkClr xmlns:ahyp="http://schemas.microsoft.com/office/drawing/2018/hyperlinkcolor" val="tx"/>
                    </a:ext>
                  </a:extLst>
                </a:hlinkClick>
              </a:rPr>
              <a:t>Flaticon</a:t>
            </a:r>
            <a:r>
              <a:rPr lang="en" sz="1600">
                <a:solidFill>
                  <a:schemeClr val="accent1"/>
                </a:solidFill>
                <a:latin typeface="PT Sans"/>
                <a:ea typeface="PT Sans"/>
                <a:cs typeface="PT Sans"/>
                <a:sym typeface="PT Sans"/>
              </a:rPr>
              <a:t>, and infographics &amp; images by </a:t>
            </a:r>
            <a:r>
              <a:rPr lang="en" sz="1600" b="1" u="sng">
                <a:solidFill>
                  <a:schemeClr val="accent1"/>
                </a:solidFill>
                <a:latin typeface="PT Sans"/>
                <a:ea typeface="PT Sans"/>
                <a:cs typeface="PT Sans"/>
                <a:sym typeface="PT Sans"/>
                <a:hlinkClick r:id="rId4">
                  <a:extLst>
                    <a:ext uri="{A12FA001-AC4F-418D-AE19-62706E023703}">
                      <ahyp:hlinkClr xmlns:ahyp="http://schemas.microsoft.com/office/drawing/2018/hyperlinkcolor" val="tx"/>
                    </a:ext>
                  </a:extLst>
                </a:hlinkClick>
              </a:rPr>
              <a:t>Freepik</a:t>
            </a:r>
            <a:r>
              <a:rPr lang="en" sz="1600" u="sng">
                <a:solidFill>
                  <a:schemeClr val="accent1"/>
                </a:solidFill>
                <a:latin typeface="PT Sans"/>
                <a:ea typeface="PT Sans"/>
                <a:cs typeface="PT Sans"/>
                <a:sym typeface="PT Sans"/>
              </a:rPr>
              <a:t> </a:t>
            </a:r>
            <a:endParaRPr sz="1600" b="1" u="sng">
              <a:solidFill>
                <a:schemeClr val="accent1"/>
              </a:solidFill>
              <a:latin typeface="PT Sans"/>
              <a:ea typeface="PT Sans"/>
              <a:cs typeface="PT Sans"/>
              <a:sym typeface="PT Sans"/>
            </a:endParaRPr>
          </a:p>
        </p:txBody>
      </p:sp>
      <p:grpSp>
        <p:nvGrpSpPr>
          <p:cNvPr id="460" name="Google Shape;460;p23"/>
          <p:cNvGrpSpPr/>
          <p:nvPr/>
        </p:nvGrpSpPr>
        <p:grpSpPr>
          <a:xfrm rot="-5400000">
            <a:off x="-1994008" y="2251875"/>
            <a:ext cx="6697733" cy="2584200"/>
            <a:chOff x="-313950" y="43325"/>
            <a:chExt cx="5023300" cy="1938150"/>
          </a:xfrm>
        </p:grpSpPr>
        <p:sp>
          <p:nvSpPr>
            <p:cNvPr id="461" name="Google Shape;461;p23"/>
            <p:cNvSpPr/>
            <p:nvPr/>
          </p:nvSpPr>
          <p:spPr>
            <a:xfrm>
              <a:off x="263200" y="6564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3"/>
            <p:cNvSpPr/>
            <p:nvPr/>
          </p:nvSpPr>
          <p:spPr>
            <a:xfrm>
              <a:off x="1645550" y="1400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63" name="Google Shape;463;p23"/>
            <p:cNvCxnSpPr>
              <a:stCxn id="461" idx="6"/>
              <a:endCxn id="462" idx="2"/>
            </p:cNvCxnSpPr>
            <p:nvPr/>
          </p:nvCxnSpPr>
          <p:spPr>
            <a:xfrm rot="10800000" flipH="1">
              <a:off x="443500" y="230300"/>
              <a:ext cx="1202100" cy="516300"/>
            </a:xfrm>
            <a:prstGeom prst="curvedConnector3">
              <a:avLst>
                <a:gd name="adj1" fmla="val 49998"/>
              </a:avLst>
            </a:prstGeom>
            <a:noFill/>
            <a:ln w="19050" cap="flat" cmpd="sng">
              <a:solidFill>
                <a:schemeClr val="accent1"/>
              </a:solidFill>
              <a:prstDash val="dot"/>
              <a:round/>
              <a:headEnd type="none" w="med" len="med"/>
              <a:tailEnd type="none" w="med" len="med"/>
            </a:ln>
          </p:spPr>
        </p:cxnSp>
        <p:cxnSp>
          <p:nvCxnSpPr>
            <p:cNvPr id="464" name="Google Shape;464;p23"/>
            <p:cNvCxnSpPr>
              <a:stCxn id="462" idx="6"/>
              <a:endCxn id="465" idx="0"/>
            </p:cNvCxnSpPr>
            <p:nvPr/>
          </p:nvCxnSpPr>
          <p:spPr>
            <a:xfrm>
              <a:off x="1825850" y="230225"/>
              <a:ext cx="520800" cy="466800"/>
            </a:xfrm>
            <a:prstGeom prst="curvedConnector2">
              <a:avLst/>
            </a:prstGeom>
            <a:noFill/>
            <a:ln w="19050" cap="flat" cmpd="sng">
              <a:solidFill>
                <a:schemeClr val="accent1"/>
              </a:solidFill>
              <a:prstDash val="dot"/>
              <a:round/>
              <a:headEnd type="none" w="med" len="med"/>
              <a:tailEnd type="none" w="med" len="med"/>
            </a:ln>
          </p:spPr>
        </p:cxnSp>
        <p:sp>
          <p:nvSpPr>
            <p:cNvPr id="466" name="Google Shape;466;p23"/>
            <p:cNvSpPr/>
            <p:nvPr/>
          </p:nvSpPr>
          <p:spPr>
            <a:xfrm>
              <a:off x="3217075" y="22160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3"/>
            <p:cNvSpPr/>
            <p:nvPr/>
          </p:nvSpPr>
          <p:spPr>
            <a:xfrm>
              <a:off x="3707450" y="6564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68" name="Google Shape;468;p23"/>
            <p:cNvCxnSpPr>
              <a:endCxn id="469" idx="2"/>
            </p:cNvCxnSpPr>
            <p:nvPr/>
          </p:nvCxnSpPr>
          <p:spPr>
            <a:xfrm rot="-5400000">
              <a:off x="-842250" y="667775"/>
              <a:ext cx="1842000" cy="78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70" name="Google Shape;470;p23"/>
            <p:cNvCxnSpPr>
              <a:stCxn id="462" idx="2"/>
              <a:endCxn id="469" idx="6"/>
            </p:cNvCxnSpPr>
            <p:nvPr/>
          </p:nvCxnSpPr>
          <p:spPr>
            <a:xfrm rot="10800000">
              <a:off x="663650" y="139625"/>
              <a:ext cx="981900" cy="90600"/>
            </a:xfrm>
            <a:prstGeom prst="curvedConnector3">
              <a:avLst>
                <a:gd name="adj1" fmla="val 4999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71" name="Google Shape;471;p23"/>
            <p:cNvCxnSpPr>
              <a:endCxn id="465" idx="3"/>
            </p:cNvCxnSpPr>
            <p:nvPr/>
          </p:nvCxnSpPr>
          <p:spPr>
            <a:xfrm>
              <a:off x="674696" y="742154"/>
              <a:ext cx="1573200" cy="193500"/>
            </a:xfrm>
            <a:prstGeom prst="curvedConnector4">
              <a:avLst>
                <a:gd name="adj1" fmla="val 48699"/>
                <a:gd name="adj2" fmla="val 244223"/>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72" name="Google Shape;472;p23"/>
            <p:cNvCxnSpPr>
              <a:stCxn id="465" idx="7"/>
              <a:endCxn id="466" idx="2"/>
            </p:cNvCxnSpPr>
            <p:nvPr/>
          </p:nvCxnSpPr>
          <p:spPr>
            <a:xfrm rot="-5400000">
              <a:off x="2602204" y="122946"/>
              <a:ext cx="458400" cy="7716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73" name="Google Shape;473;p23"/>
            <p:cNvCxnSpPr>
              <a:stCxn id="474" idx="4"/>
              <a:endCxn id="467" idx="6"/>
            </p:cNvCxnSpPr>
            <p:nvPr/>
          </p:nvCxnSpPr>
          <p:spPr>
            <a:xfrm rot="5400000">
              <a:off x="4040350" y="173825"/>
              <a:ext cx="420300" cy="72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75" name="Google Shape;475;p23"/>
            <p:cNvCxnSpPr>
              <a:stCxn id="467" idx="2"/>
              <a:endCxn id="462" idx="6"/>
            </p:cNvCxnSpPr>
            <p:nvPr/>
          </p:nvCxnSpPr>
          <p:spPr>
            <a:xfrm rot="10800000">
              <a:off x="1825850" y="230300"/>
              <a:ext cx="1881600" cy="516300"/>
            </a:xfrm>
            <a:prstGeom prst="curvedConnector3">
              <a:avLst>
                <a:gd name="adj1" fmla="val 50000"/>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76" name="Google Shape;476;p23"/>
            <p:cNvCxnSpPr>
              <a:stCxn id="466" idx="5"/>
            </p:cNvCxnSpPr>
            <p:nvPr/>
          </p:nvCxnSpPr>
          <p:spPr>
            <a:xfrm rot="5400000">
              <a:off x="2159416" y="719741"/>
              <a:ext cx="1555800" cy="757200"/>
            </a:xfrm>
            <a:prstGeom prst="curvedConnector3">
              <a:avLst>
                <a:gd name="adj1" fmla="val 5054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477" name="Google Shape;477;p23"/>
            <p:cNvCxnSpPr>
              <a:stCxn id="462" idx="4"/>
            </p:cNvCxnSpPr>
            <p:nvPr/>
          </p:nvCxnSpPr>
          <p:spPr>
            <a:xfrm rot="5400000">
              <a:off x="765950" y="707825"/>
              <a:ext cx="1357200" cy="582300"/>
            </a:xfrm>
            <a:prstGeom prst="curvedConnector3">
              <a:avLst>
                <a:gd name="adj1" fmla="val 50000"/>
              </a:avLst>
            </a:prstGeom>
            <a:noFill/>
            <a:ln w="19050" cap="flat" cmpd="sng">
              <a:solidFill>
                <a:schemeClr val="accent1"/>
              </a:solidFill>
              <a:prstDash val="dot"/>
              <a:round/>
              <a:headEnd type="none" w="med" len="med"/>
              <a:tailEnd type="none" w="med" len="med"/>
            </a:ln>
          </p:spPr>
        </p:cxnSp>
        <p:grpSp>
          <p:nvGrpSpPr>
            <p:cNvPr id="478" name="Google Shape;478;p23"/>
            <p:cNvGrpSpPr/>
            <p:nvPr/>
          </p:nvGrpSpPr>
          <p:grpSpPr>
            <a:xfrm>
              <a:off x="2206950" y="697000"/>
              <a:ext cx="279600" cy="279600"/>
              <a:chOff x="2206950" y="697000"/>
              <a:chExt cx="279600" cy="279600"/>
            </a:xfrm>
          </p:grpSpPr>
          <p:sp>
            <p:nvSpPr>
              <p:cNvPr id="479" name="Google Shape;479;p23"/>
              <p:cNvSpPr/>
              <p:nvPr/>
            </p:nvSpPr>
            <p:spPr>
              <a:xfrm>
                <a:off x="2256550" y="746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3"/>
              <p:cNvSpPr/>
              <p:nvPr/>
            </p:nvSpPr>
            <p:spPr>
              <a:xfrm>
                <a:off x="2206950" y="697000"/>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 name="Google Shape;480;p23"/>
            <p:cNvGrpSpPr/>
            <p:nvPr/>
          </p:nvGrpSpPr>
          <p:grpSpPr>
            <a:xfrm>
              <a:off x="471450" y="43325"/>
              <a:ext cx="192300" cy="192300"/>
              <a:chOff x="471450" y="43325"/>
              <a:chExt cx="192300" cy="192300"/>
            </a:xfrm>
          </p:grpSpPr>
          <p:sp>
            <p:nvSpPr>
              <p:cNvPr id="481" name="Google Shape;481;p23"/>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3"/>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23"/>
            <p:cNvGrpSpPr/>
            <p:nvPr/>
          </p:nvGrpSpPr>
          <p:grpSpPr>
            <a:xfrm>
              <a:off x="4517050" y="134075"/>
              <a:ext cx="192300" cy="192300"/>
              <a:chOff x="4587025" y="-72475"/>
              <a:chExt cx="192300" cy="192300"/>
            </a:xfrm>
          </p:grpSpPr>
          <p:sp>
            <p:nvSpPr>
              <p:cNvPr id="483" name="Google Shape;483;p23"/>
              <p:cNvSpPr/>
              <p:nvPr/>
            </p:nvSpPr>
            <p:spPr>
              <a:xfrm>
                <a:off x="4625275" y="-342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4587025" y="-7247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84" name="Google Shape;484;p23"/>
          <p:cNvGrpSpPr/>
          <p:nvPr/>
        </p:nvGrpSpPr>
        <p:grpSpPr>
          <a:xfrm>
            <a:off x="9480997" y="197497"/>
            <a:ext cx="2736967" cy="8243433"/>
            <a:chOff x="7110747" y="148122"/>
            <a:chExt cx="2052725" cy="6182575"/>
          </a:xfrm>
        </p:grpSpPr>
        <p:sp>
          <p:nvSpPr>
            <p:cNvPr id="485" name="Google Shape;485;p23"/>
            <p:cNvSpPr/>
            <p:nvPr/>
          </p:nvSpPr>
          <p:spPr>
            <a:xfrm rot="-5400000">
              <a:off x="7999122" y="758322"/>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3"/>
            <p:cNvSpPr/>
            <p:nvPr/>
          </p:nvSpPr>
          <p:spPr>
            <a:xfrm rot="-5400000">
              <a:off x="8739735" y="1653497"/>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87" name="Google Shape;487;p23"/>
            <p:cNvCxnSpPr>
              <a:stCxn id="488" idx="7"/>
              <a:endCxn id="489" idx="2"/>
            </p:cNvCxnSpPr>
            <p:nvPr/>
          </p:nvCxnSpPr>
          <p:spPr>
            <a:xfrm rot="10800000" flipH="1">
              <a:off x="8432044" y="3716219"/>
              <a:ext cx="99000" cy="1203300"/>
            </a:xfrm>
            <a:prstGeom prst="curvedConnector4">
              <a:avLst>
                <a:gd name="adj1" fmla="val -281890"/>
                <a:gd name="adj2" fmla="val 51696"/>
              </a:avLst>
            </a:prstGeom>
            <a:noFill/>
            <a:ln w="19050" cap="flat" cmpd="sng">
              <a:solidFill>
                <a:schemeClr val="accent1"/>
              </a:solidFill>
              <a:prstDash val="dot"/>
              <a:round/>
              <a:headEnd type="none" w="med" len="med"/>
              <a:tailEnd type="none" w="med" len="med"/>
            </a:ln>
          </p:spPr>
        </p:cxnSp>
        <p:cxnSp>
          <p:nvCxnSpPr>
            <p:cNvPr id="490" name="Google Shape;490;p23"/>
            <p:cNvCxnSpPr>
              <a:stCxn id="489" idx="6"/>
              <a:endCxn id="491" idx="2"/>
            </p:cNvCxnSpPr>
            <p:nvPr/>
          </p:nvCxnSpPr>
          <p:spPr>
            <a:xfrm rot="5400000" flipH="1">
              <a:off x="8011747" y="3081397"/>
              <a:ext cx="607200" cy="4311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492" name="Google Shape;492;p23"/>
            <p:cNvCxnSpPr>
              <a:stCxn id="491" idx="6"/>
              <a:endCxn id="486" idx="2"/>
            </p:cNvCxnSpPr>
            <p:nvPr/>
          </p:nvCxnSpPr>
          <p:spPr>
            <a:xfrm rot="-5400000">
              <a:off x="8024810" y="1908697"/>
              <a:ext cx="879900" cy="730200"/>
            </a:xfrm>
            <a:prstGeom prst="curvedConnector3">
              <a:avLst>
                <a:gd name="adj1" fmla="val 50003"/>
              </a:avLst>
            </a:prstGeom>
            <a:noFill/>
            <a:ln w="19050" cap="flat" cmpd="sng">
              <a:solidFill>
                <a:schemeClr val="accent1"/>
              </a:solidFill>
              <a:prstDash val="dot"/>
              <a:round/>
              <a:headEnd type="none" w="med" len="med"/>
              <a:tailEnd type="none" w="med" len="med"/>
            </a:ln>
          </p:spPr>
        </p:cxnSp>
        <p:cxnSp>
          <p:nvCxnSpPr>
            <p:cNvPr id="493" name="Google Shape;493;p23"/>
            <p:cNvCxnSpPr>
              <a:stCxn id="486" idx="6"/>
              <a:endCxn id="485" idx="2"/>
            </p:cNvCxnSpPr>
            <p:nvPr/>
          </p:nvCxnSpPr>
          <p:spPr>
            <a:xfrm rot="5400000" flipH="1">
              <a:off x="8102085" y="925697"/>
              <a:ext cx="714900" cy="740700"/>
            </a:xfrm>
            <a:prstGeom prst="curvedConnector3">
              <a:avLst>
                <a:gd name="adj1" fmla="val 49998"/>
              </a:avLst>
            </a:prstGeom>
            <a:noFill/>
            <a:ln w="19050" cap="flat" cmpd="sng">
              <a:solidFill>
                <a:schemeClr val="accent1"/>
              </a:solidFill>
              <a:prstDash val="dot"/>
              <a:round/>
              <a:headEnd type="none" w="med" len="med"/>
              <a:tailEnd type="none" w="med" len="med"/>
            </a:ln>
          </p:spPr>
        </p:cxnSp>
        <p:sp>
          <p:nvSpPr>
            <p:cNvPr id="489" name="Google Shape;489;p23"/>
            <p:cNvSpPr/>
            <p:nvPr/>
          </p:nvSpPr>
          <p:spPr>
            <a:xfrm rot="-5400000">
              <a:off x="8472997" y="3600547"/>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3"/>
            <p:cNvSpPr/>
            <p:nvPr/>
          </p:nvSpPr>
          <p:spPr>
            <a:xfrm rot="-5400000">
              <a:off x="8620922" y="406622"/>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3"/>
            <p:cNvSpPr/>
            <p:nvPr/>
          </p:nvSpPr>
          <p:spPr>
            <a:xfrm rot="-5400000">
              <a:off x="7940947" y="1653497"/>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96" name="Google Shape;496;p23"/>
            <p:cNvCxnSpPr>
              <a:stCxn id="497" idx="6"/>
              <a:endCxn id="498" idx="6"/>
            </p:cNvCxnSpPr>
            <p:nvPr/>
          </p:nvCxnSpPr>
          <p:spPr>
            <a:xfrm rot="-5400000" flipH="1">
              <a:off x="7854597" y="-455928"/>
              <a:ext cx="220200" cy="1428300"/>
            </a:xfrm>
            <a:prstGeom prst="curvedConnector3">
              <a:avLst>
                <a:gd name="adj1" fmla="val -108140"/>
              </a:avLst>
            </a:prstGeom>
            <a:noFill/>
            <a:ln w="19050" cap="flat" cmpd="sng">
              <a:solidFill>
                <a:schemeClr val="accent1"/>
              </a:solidFill>
              <a:prstDash val="dot"/>
              <a:round/>
              <a:headEnd type="none" w="med" len="med"/>
              <a:tailEnd type="none" w="med" len="med"/>
            </a:ln>
          </p:spPr>
        </p:cxnSp>
        <p:cxnSp>
          <p:nvCxnSpPr>
            <p:cNvPr id="499" name="Google Shape;499;p23"/>
            <p:cNvCxnSpPr>
              <a:stCxn id="498" idx="0"/>
              <a:endCxn id="485" idx="6"/>
            </p:cNvCxnSpPr>
            <p:nvPr/>
          </p:nvCxnSpPr>
          <p:spPr>
            <a:xfrm flipH="1">
              <a:off x="8089172" y="464522"/>
              <a:ext cx="493500" cy="293700"/>
            </a:xfrm>
            <a:prstGeom prst="curvedConnector2">
              <a:avLst/>
            </a:prstGeom>
            <a:noFill/>
            <a:ln w="19050" cap="flat" cmpd="sng">
              <a:solidFill>
                <a:schemeClr val="accent1"/>
              </a:solidFill>
              <a:prstDash val="dot"/>
              <a:round/>
              <a:headEnd type="none" w="med" len="med"/>
              <a:tailEnd type="none" w="med" len="med"/>
            </a:ln>
          </p:spPr>
        </p:cxnSp>
        <p:cxnSp>
          <p:nvCxnSpPr>
            <p:cNvPr id="500" name="Google Shape;500;p23"/>
            <p:cNvCxnSpPr>
              <a:stCxn id="485" idx="0"/>
              <a:endCxn id="495" idx="0"/>
            </p:cNvCxnSpPr>
            <p:nvPr/>
          </p:nvCxnSpPr>
          <p:spPr>
            <a:xfrm flipH="1">
              <a:off x="7940922" y="848472"/>
              <a:ext cx="58200" cy="862800"/>
            </a:xfrm>
            <a:prstGeom prst="curvedConnector3">
              <a:avLst>
                <a:gd name="adj1" fmla="val 509107"/>
              </a:avLst>
            </a:prstGeom>
            <a:noFill/>
            <a:ln w="19050" cap="flat" cmpd="sng">
              <a:solidFill>
                <a:schemeClr val="accent1"/>
              </a:solidFill>
              <a:prstDash val="dot"/>
              <a:round/>
              <a:headEnd type="none" w="med" len="med"/>
              <a:tailEnd type="none" w="med" len="med"/>
            </a:ln>
          </p:spPr>
        </p:cxnSp>
        <p:cxnSp>
          <p:nvCxnSpPr>
            <p:cNvPr id="501" name="Google Shape;501;p23"/>
            <p:cNvCxnSpPr>
              <a:stCxn id="485" idx="0"/>
              <a:endCxn id="497" idx="2"/>
            </p:cNvCxnSpPr>
            <p:nvPr/>
          </p:nvCxnSpPr>
          <p:spPr>
            <a:xfrm rot="10800000">
              <a:off x="7250622" y="427872"/>
              <a:ext cx="748500" cy="420600"/>
            </a:xfrm>
            <a:prstGeom prst="curvedConnector2">
              <a:avLst/>
            </a:prstGeom>
            <a:noFill/>
            <a:ln w="19050" cap="flat" cmpd="sng">
              <a:solidFill>
                <a:schemeClr val="accent1"/>
              </a:solidFill>
              <a:prstDash val="dot"/>
              <a:round/>
              <a:headEnd type="none" w="med" len="med"/>
              <a:tailEnd type="none" w="med" len="med"/>
            </a:ln>
          </p:spPr>
        </p:cxnSp>
        <p:cxnSp>
          <p:nvCxnSpPr>
            <p:cNvPr id="502" name="Google Shape;502;p23"/>
            <p:cNvCxnSpPr>
              <a:stCxn id="488" idx="4"/>
              <a:endCxn id="486" idx="4"/>
            </p:cNvCxnSpPr>
            <p:nvPr/>
          </p:nvCxnSpPr>
          <p:spPr>
            <a:xfrm rot="10800000" flipH="1">
              <a:off x="8670697" y="1743572"/>
              <a:ext cx="249300" cy="3274800"/>
            </a:xfrm>
            <a:prstGeom prst="curvedConnector3">
              <a:avLst>
                <a:gd name="adj1" fmla="val 195532"/>
              </a:avLst>
            </a:prstGeom>
            <a:noFill/>
            <a:ln w="19050" cap="flat" cmpd="sng">
              <a:solidFill>
                <a:schemeClr val="accent1"/>
              </a:solidFill>
              <a:prstDash val="dot"/>
              <a:round/>
              <a:headEnd type="none" w="med" len="med"/>
              <a:tailEnd type="none" w="med" len="med"/>
            </a:ln>
          </p:spPr>
        </p:cxnSp>
        <p:cxnSp>
          <p:nvCxnSpPr>
            <p:cNvPr id="503" name="Google Shape;503;p23"/>
            <p:cNvCxnSpPr>
              <a:stCxn id="486" idx="5"/>
              <a:endCxn id="498" idx="4"/>
            </p:cNvCxnSpPr>
            <p:nvPr/>
          </p:nvCxnSpPr>
          <p:spPr>
            <a:xfrm rot="10800000">
              <a:off x="8774831" y="464602"/>
              <a:ext cx="118800" cy="1215300"/>
            </a:xfrm>
            <a:prstGeom prst="curvedConnector3">
              <a:avLst>
                <a:gd name="adj1" fmla="val -222668"/>
              </a:avLst>
            </a:prstGeom>
            <a:noFill/>
            <a:ln w="19050" cap="flat" cmpd="sng">
              <a:solidFill>
                <a:schemeClr val="accent1"/>
              </a:solidFill>
              <a:prstDash val="dot"/>
              <a:round/>
              <a:headEnd type="none" w="med" len="med"/>
              <a:tailEnd type="none" w="med" len="med"/>
            </a:ln>
          </p:spPr>
        </p:cxnSp>
        <p:grpSp>
          <p:nvGrpSpPr>
            <p:cNvPr id="504" name="Google Shape;504;p23"/>
            <p:cNvGrpSpPr/>
            <p:nvPr/>
          </p:nvGrpSpPr>
          <p:grpSpPr>
            <a:xfrm rot="-5400000">
              <a:off x="7959860" y="2713747"/>
              <a:ext cx="279600" cy="279600"/>
              <a:chOff x="6238800" y="4370675"/>
              <a:chExt cx="279600" cy="279600"/>
            </a:xfrm>
          </p:grpSpPr>
          <p:sp>
            <p:nvSpPr>
              <p:cNvPr id="505" name="Google Shape;505;p23"/>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3"/>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6" name="Google Shape;506;p23"/>
            <p:cNvGrpSpPr/>
            <p:nvPr/>
          </p:nvGrpSpPr>
          <p:grpSpPr>
            <a:xfrm rot="-5400000">
              <a:off x="7110747" y="148122"/>
              <a:ext cx="279600" cy="279600"/>
              <a:chOff x="8804525" y="3411475"/>
              <a:chExt cx="279600" cy="279600"/>
            </a:xfrm>
          </p:grpSpPr>
          <p:sp>
            <p:nvSpPr>
              <p:cNvPr id="507" name="Google Shape;507;p23"/>
              <p:cNvSpPr/>
              <p:nvPr/>
            </p:nvSpPr>
            <p:spPr>
              <a:xfrm>
                <a:off x="8854175" y="34611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3"/>
              <p:cNvSpPr/>
              <p:nvPr/>
            </p:nvSpPr>
            <p:spPr>
              <a:xfrm>
                <a:off x="8804525" y="34114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8" name="Google Shape;508;p23"/>
            <p:cNvGrpSpPr/>
            <p:nvPr/>
          </p:nvGrpSpPr>
          <p:grpSpPr>
            <a:xfrm rot="-5400000">
              <a:off x="8391097" y="4878572"/>
              <a:ext cx="279600" cy="279600"/>
              <a:chOff x="4074075" y="4691825"/>
              <a:chExt cx="279600" cy="279600"/>
            </a:xfrm>
          </p:grpSpPr>
          <p:sp>
            <p:nvSpPr>
              <p:cNvPr id="509" name="Google Shape;509;p23"/>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3"/>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23"/>
            <p:cNvSpPr/>
            <p:nvPr/>
          </p:nvSpPr>
          <p:spPr>
            <a:xfrm rot="-5400000">
              <a:off x="8582672" y="368372"/>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3"/>
            <p:cNvSpPr/>
            <p:nvPr/>
          </p:nvSpPr>
          <p:spPr>
            <a:xfrm rot="-5400000">
              <a:off x="7953972" y="1245610"/>
              <a:ext cx="344300" cy="1244950"/>
            </a:xfrm>
            <a:custGeom>
              <a:avLst/>
              <a:gdLst/>
              <a:ahLst/>
              <a:cxnLst/>
              <a:rect l="l" t="t" r="r" b="b"/>
              <a:pathLst>
                <a:path w="13772" h="49798" extrusionOk="0">
                  <a:moveTo>
                    <a:pt x="12616" y="49798"/>
                  </a:moveTo>
                  <a:cubicBezTo>
                    <a:pt x="12694" y="48084"/>
                    <a:pt x="14838" y="42511"/>
                    <a:pt x="13084" y="39511"/>
                  </a:cubicBezTo>
                  <a:cubicBezTo>
                    <a:pt x="11331" y="36511"/>
                    <a:pt x="4199" y="35147"/>
                    <a:pt x="2095" y="31796"/>
                  </a:cubicBezTo>
                  <a:cubicBezTo>
                    <a:pt x="-9" y="28445"/>
                    <a:pt x="-476" y="24704"/>
                    <a:pt x="459" y="19405"/>
                  </a:cubicBezTo>
                  <a:cubicBezTo>
                    <a:pt x="1394" y="14106"/>
                    <a:pt x="6499" y="3234"/>
                    <a:pt x="7707" y="0"/>
                  </a:cubicBezTo>
                </a:path>
              </a:pathLst>
            </a:custGeom>
            <a:noFill/>
            <a:ln w="19050" cap="flat" cmpd="sng">
              <a:solidFill>
                <a:schemeClr val="accent1"/>
              </a:solidFill>
              <a:prstDash val="dot"/>
              <a:round/>
              <a:headEnd type="none" w="med" len="med"/>
              <a:tailEnd type="none" w="med" len="med"/>
            </a:ln>
          </p:spPr>
        </p:sp>
        <p:cxnSp>
          <p:nvCxnSpPr>
            <p:cNvPr id="511" name="Google Shape;511;p23"/>
            <p:cNvCxnSpPr/>
            <p:nvPr/>
          </p:nvCxnSpPr>
          <p:spPr>
            <a:xfrm rot="10800000" flipH="1">
              <a:off x="8602472" y="3092622"/>
              <a:ext cx="561000" cy="5610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512" name="Google Shape;512;p23"/>
            <p:cNvCxnSpPr/>
            <p:nvPr/>
          </p:nvCxnSpPr>
          <p:spPr>
            <a:xfrm rot="5400000">
              <a:off x="7791297" y="5594197"/>
              <a:ext cx="1169100" cy="303900"/>
            </a:xfrm>
            <a:prstGeom prst="curvedConnector3">
              <a:avLst>
                <a:gd name="adj1" fmla="val 50000"/>
              </a:avLst>
            </a:prstGeom>
            <a:noFill/>
            <a:ln w="19050" cap="flat" cmpd="sng">
              <a:solidFill>
                <a:schemeClr val="accent1"/>
              </a:solidFill>
              <a:prstDash val="dot"/>
              <a:round/>
              <a:headEnd type="none" w="med" len="med"/>
              <a:tailEnd type="none" w="med" len="med"/>
            </a:ln>
          </p:spPr>
        </p:cxnSp>
      </p:grpSp>
      <p:sp>
        <p:nvSpPr>
          <p:cNvPr id="513" name="Google Shape;513;p23"/>
          <p:cNvSpPr/>
          <p:nvPr/>
        </p:nvSpPr>
        <p:spPr>
          <a:xfrm>
            <a:off x="1841933" y="5983633"/>
            <a:ext cx="1191200" cy="11912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3"/>
          <p:cNvSpPr/>
          <p:nvPr/>
        </p:nvSpPr>
        <p:spPr>
          <a:xfrm>
            <a:off x="1916433" y="-344967"/>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602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5"/>
        <p:cNvGrpSpPr/>
        <p:nvPr/>
      </p:nvGrpSpPr>
      <p:grpSpPr>
        <a:xfrm>
          <a:off x="0" y="0"/>
          <a:ext cx="0" cy="0"/>
          <a:chOff x="0" y="0"/>
          <a:chExt cx="0" cy="0"/>
        </a:xfrm>
      </p:grpSpPr>
      <p:grpSp>
        <p:nvGrpSpPr>
          <p:cNvPr id="516" name="Google Shape;516;p24"/>
          <p:cNvGrpSpPr/>
          <p:nvPr/>
        </p:nvGrpSpPr>
        <p:grpSpPr>
          <a:xfrm>
            <a:off x="-418600" y="226567"/>
            <a:ext cx="3734000" cy="3858267"/>
            <a:chOff x="-313950" y="169925"/>
            <a:chExt cx="2800500" cy="2893700"/>
          </a:xfrm>
        </p:grpSpPr>
        <p:sp>
          <p:nvSpPr>
            <p:cNvPr id="517" name="Google Shape;517;p24"/>
            <p:cNvSpPr/>
            <p:nvPr/>
          </p:nvSpPr>
          <p:spPr>
            <a:xfrm>
              <a:off x="217150" y="5823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1645550" y="2666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329525" y="2883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20" name="Google Shape;520;p24"/>
            <p:cNvCxnSpPr>
              <a:stCxn id="519" idx="7"/>
            </p:cNvCxnSpPr>
            <p:nvPr/>
          </p:nvCxnSpPr>
          <p:spPr>
            <a:xfrm rot="-5400000">
              <a:off x="-17879" y="2230229"/>
              <a:ext cx="1180800" cy="178200"/>
            </a:xfrm>
            <a:prstGeom prst="curvedConnector3">
              <a:avLst>
                <a:gd name="adj1" fmla="val 51118"/>
              </a:avLst>
            </a:prstGeom>
            <a:noFill/>
            <a:ln w="19050" cap="flat" cmpd="sng">
              <a:solidFill>
                <a:schemeClr val="accent1"/>
              </a:solidFill>
              <a:prstDash val="dot"/>
              <a:round/>
              <a:headEnd type="none" w="med" len="med"/>
              <a:tailEnd type="none" w="med" len="med"/>
            </a:ln>
          </p:spPr>
        </p:cxnSp>
        <p:cxnSp>
          <p:nvCxnSpPr>
            <p:cNvPr id="521" name="Google Shape;521;p24"/>
            <p:cNvCxnSpPr>
              <a:endCxn id="517" idx="4"/>
            </p:cNvCxnSpPr>
            <p:nvPr/>
          </p:nvCxnSpPr>
          <p:spPr>
            <a:xfrm rot="5400000" flipH="1">
              <a:off x="129250" y="940700"/>
              <a:ext cx="710400" cy="3543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522" name="Google Shape;522;p24"/>
            <p:cNvCxnSpPr>
              <a:stCxn id="517" idx="6"/>
              <a:endCxn id="518" idx="2"/>
            </p:cNvCxnSpPr>
            <p:nvPr/>
          </p:nvCxnSpPr>
          <p:spPr>
            <a:xfrm rot="10800000" flipH="1">
              <a:off x="397450" y="356900"/>
              <a:ext cx="1248000" cy="315600"/>
            </a:xfrm>
            <a:prstGeom prst="curvedConnector3">
              <a:avLst>
                <a:gd name="adj1" fmla="val 50004"/>
              </a:avLst>
            </a:prstGeom>
            <a:noFill/>
            <a:ln w="19050" cap="flat" cmpd="sng">
              <a:solidFill>
                <a:schemeClr val="accent1"/>
              </a:solidFill>
              <a:prstDash val="dot"/>
              <a:round/>
              <a:headEnd type="none" w="med" len="med"/>
              <a:tailEnd type="none" w="med" len="med"/>
            </a:ln>
          </p:spPr>
        </p:cxnSp>
        <p:cxnSp>
          <p:nvCxnSpPr>
            <p:cNvPr id="523" name="Google Shape;523;p24"/>
            <p:cNvCxnSpPr>
              <a:stCxn id="518" idx="6"/>
              <a:endCxn id="524" idx="0"/>
            </p:cNvCxnSpPr>
            <p:nvPr/>
          </p:nvCxnSpPr>
          <p:spPr>
            <a:xfrm>
              <a:off x="1825850" y="356825"/>
              <a:ext cx="520800" cy="466800"/>
            </a:xfrm>
            <a:prstGeom prst="curvedConnector2">
              <a:avLst/>
            </a:prstGeom>
            <a:noFill/>
            <a:ln w="19050" cap="flat" cmpd="sng">
              <a:solidFill>
                <a:schemeClr val="accent1"/>
              </a:solidFill>
              <a:prstDash val="dot"/>
              <a:round/>
              <a:headEnd type="none" w="med" len="med"/>
              <a:tailEnd type="none" w="med" len="med"/>
            </a:ln>
          </p:spPr>
        </p:cxnSp>
        <p:cxnSp>
          <p:nvCxnSpPr>
            <p:cNvPr id="525" name="Google Shape;525;p24"/>
            <p:cNvCxnSpPr>
              <a:endCxn id="526" idx="2"/>
            </p:cNvCxnSpPr>
            <p:nvPr/>
          </p:nvCxnSpPr>
          <p:spPr>
            <a:xfrm rot="-5400000">
              <a:off x="-842250" y="794375"/>
              <a:ext cx="1842000" cy="78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527" name="Google Shape;527;p24"/>
            <p:cNvCxnSpPr>
              <a:stCxn id="518" idx="2"/>
              <a:endCxn id="526" idx="6"/>
            </p:cNvCxnSpPr>
            <p:nvPr/>
          </p:nvCxnSpPr>
          <p:spPr>
            <a:xfrm rot="10800000">
              <a:off x="663650" y="266225"/>
              <a:ext cx="981900" cy="90600"/>
            </a:xfrm>
            <a:prstGeom prst="curvedConnector3">
              <a:avLst>
                <a:gd name="adj1" fmla="val 4999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528" name="Google Shape;528;p24"/>
            <p:cNvCxnSpPr>
              <a:endCxn id="524" idx="3"/>
            </p:cNvCxnSpPr>
            <p:nvPr/>
          </p:nvCxnSpPr>
          <p:spPr>
            <a:xfrm>
              <a:off x="674696" y="868754"/>
              <a:ext cx="1573200" cy="193500"/>
            </a:xfrm>
            <a:prstGeom prst="curvedConnector4">
              <a:avLst>
                <a:gd name="adj1" fmla="val 48699"/>
                <a:gd name="adj2" fmla="val 244223"/>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529" name="Google Shape;529;p24"/>
            <p:cNvCxnSpPr/>
            <p:nvPr/>
          </p:nvCxnSpPr>
          <p:spPr>
            <a:xfrm flipH="1">
              <a:off x="-215262" y="1691449"/>
              <a:ext cx="786300" cy="3756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530" name="Google Shape;530;p24"/>
            <p:cNvCxnSpPr>
              <a:endCxn id="519" idx="2"/>
            </p:cNvCxnSpPr>
            <p:nvPr/>
          </p:nvCxnSpPr>
          <p:spPr>
            <a:xfrm rot="-5400000" flipH="1">
              <a:off x="-367075" y="2276875"/>
              <a:ext cx="807600" cy="585600"/>
            </a:xfrm>
            <a:prstGeom prst="curvedConnector2">
              <a:avLst/>
            </a:prstGeom>
            <a:noFill/>
            <a:ln w="19050" cap="flat" cmpd="sng">
              <a:solidFill>
                <a:schemeClr val="accent1"/>
              </a:solidFill>
              <a:prstDash val="dot"/>
              <a:round/>
              <a:headEnd type="none" w="med" len="med"/>
              <a:tailEnd type="none" w="med" len="med"/>
            </a:ln>
          </p:spPr>
        </p:cxnSp>
        <p:cxnSp>
          <p:nvCxnSpPr>
            <p:cNvPr id="531" name="Google Shape;531;p24"/>
            <p:cNvCxnSpPr>
              <a:stCxn id="518" idx="4"/>
            </p:cNvCxnSpPr>
            <p:nvPr/>
          </p:nvCxnSpPr>
          <p:spPr>
            <a:xfrm rot="5400000">
              <a:off x="765950" y="834425"/>
              <a:ext cx="1357200" cy="582300"/>
            </a:xfrm>
            <a:prstGeom prst="curvedConnector3">
              <a:avLst>
                <a:gd name="adj1" fmla="val 50000"/>
              </a:avLst>
            </a:prstGeom>
            <a:noFill/>
            <a:ln w="19050" cap="flat" cmpd="sng">
              <a:solidFill>
                <a:schemeClr val="accent1"/>
              </a:solidFill>
              <a:prstDash val="dot"/>
              <a:round/>
              <a:headEnd type="none" w="med" len="med"/>
              <a:tailEnd type="none" w="med" len="med"/>
            </a:ln>
          </p:spPr>
        </p:cxnSp>
        <p:grpSp>
          <p:nvGrpSpPr>
            <p:cNvPr id="532" name="Google Shape;532;p24"/>
            <p:cNvGrpSpPr/>
            <p:nvPr/>
          </p:nvGrpSpPr>
          <p:grpSpPr>
            <a:xfrm>
              <a:off x="2206950" y="823600"/>
              <a:ext cx="279600" cy="279600"/>
              <a:chOff x="2206950" y="697000"/>
              <a:chExt cx="279600" cy="279600"/>
            </a:xfrm>
          </p:grpSpPr>
          <p:sp>
            <p:nvSpPr>
              <p:cNvPr id="533" name="Google Shape;533;p24"/>
              <p:cNvSpPr/>
              <p:nvPr/>
            </p:nvSpPr>
            <p:spPr>
              <a:xfrm>
                <a:off x="2256550" y="746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2206950" y="697000"/>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24"/>
            <p:cNvGrpSpPr/>
            <p:nvPr/>
          </p:nvGrpSpPr>
          <p:grpSpPr>
            <a:xfrm>
              <a:off x="471450" y="169925"/>
              <a:ext cx="192300" cy="192300"/>
              <a:chOff x="471450" y="43325"/>
              <a:chExt cx="192300" cy="192300"/>
            </a:xfrm>
          </p:grpSpPr>
          <p:sp>
            <p:nvSpPr>
              <p:cNvPr id="535" name="Google Shape;535;p24"/>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 name="Google Shape;536;p24"/>
          <p:cNvGrpSpPr/>
          <p:nvPr/>
        </p:nvGrpSpPr>
        <p:grpSpPr>
          <a:xfrm>
            <a:off x="3868734" y="-338650"/>
            <a:ext cx="8243433" cy="2736967"/>
            <a:chOff x="2901550" y="-253988"/>
            <a:chExt cx="6182575" cy="2052725"/>
          </a:xfrm>
        </p:grpSpPr>
        <p:sp>
          <p:nvSpPr>
            <p:cNvPr id="537" name="Google Shape;537;p24"/>
            <p:cNvSpPr/>
            <p:nvPr/>
          </p:nvSpPr>
          <p:spPr>
            <a:xfrm rot="10800000" flipH="1">
              <a:off x="8293625" y="730062"/>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rot="10800000" flipH="1">
              <a:off x="7398450" y="-10551"/>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39" name="Google Shape;539;p24"/>
            <p:cNvCxnSpPr>
              <a:stCxn id="540" idx="7"/>
              <a:endCxn id="541" idx="2"/>
            </p:cNvCxnSpPr>
            <p:nvPr/>
          </p:nvCxnSpPr>
          <p:spPr>
            <a:xfrm rot="-5400000">
              <a:off x="4864879" y="-173710"/>
              <a:ext cx="99000" cy="1203300"/>
            </a:xfrm>
            <a:prstGeom prst="curvedConnector4">
              <a:avLst>
                <a:gd name="adj1" fmla="val -281890"/>
                <a:gd name="adj2" fmla="val 51696"/>
              </a:avLst>
            </a:prstGeom>
            <a:noFill/>
            <a:ln w="19050" cap="flat" cmpd="sng">
              <a:solidFill>
                <a:schemeClr val="accent1"/>
              </a:solidFill>
              <a:prstDash val="dot"/>
              <a:round/>
              <a:headEnd type="none" w="med" len="med"/>
              <a:tailEnd type="none" w="med" len="med"/>
            </a:ln>
          </p:spPr>
        </p:cxnSp>
        <p:cxnSp>
          <p:nvCxnSpPr>
            <p:cNvPr id="542" name="Google Shape;542;p24"/>
            <p:cNvCxnSpPr>
              <a:stCxn id="541" idx="6"/>
              <a:endCxn id="543" idx="2"/>
            </p:cNvCxnSpPr>
            <p:nvPr/>
          </p:nvCxnSpPr>
          <p:spPr>
            <a:xfrm>
              <a:off x="5631700" y="378587"/>
              <a:ext cx="607200" cy="4311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544" name="Google Shape;544;p24"/>
            <p:cNvCxnSpPr>
              <a:stCxn id="543" idx="6"/>
              <a:endCxn id="538" idx="2"/>
            </p:cNvCxnSpPr>
            <p:nvPr/>
          </p:nvCxnSpPr>
          <p:spPr>
            <a:xfrm rot="10800000" flipH="1">
              <a:off x="6518500" y="79624"/>
              <a:ext cx="879900" cy="730200"/>
            </a:xfrm>
            <a:prstGeom prst="curvedConnector3">
              <a:avLst>
                <a:gd name="adj1" fmla="val 50003"/>
              </a:avLst>
            </a:prstGeom>
            <a:noFill/>
            <a:ln w="19050" cap="flat" cmpd="sng">
              <a:solidFill>
                <a:schemeClr val="accent1"/>
              </a:solidFill>
              <a:prstDash val="dot"/>
              <a:round/>
              <a:headEnd type="none" w="med" len="med"/>
              <a:tailEnd type="none" w="med" len="med"/>
            </a:ln>
          </p:spPr>
        </p:cxnSp>
        <p:cxnSp>
          <p:nvCxnSpPr>
            <p:cNvPr id="545" name="Google Shape;545;p24"/>
            <p:cNvCxnSpPr>
              <a:stCxn id="538" idx="6"/>
              <a:endCxn id="537" idx="2"/>
            </p:cNvCxnSpPr>
            <p:nvPr/>
          </p:nvCxnSpPr>
          <p:spPr>
            <a:xfrm>
              <a:off x="7578750" y="79599"/>
              <a:ext cx="714900" cy="740700"/>
            </a:xfrm>
            <a:prstGeom prst="curvedConnector3">
              <a:avLst>
                <a:gd name="adj1" fmla="val 49998"/>
              </a:avLst>
            </a:prstGeom>
            <a:noFill/>
            <a:ln w="19050" cap="flat" cmpd="sng">
              <a:solidFill>
                <a:schemeClr val="accent1"/>
              </a:solidFill>
              <a:prstDash val="dot"/>
              <a:round/>
              <a:headEnd type="none" w="med" len="med"/>
              <a:tailEnd type="none" w="med" len="med"/>
            </a:ln>
          </p:spPr>
        </p:cxnSp>
        <p:sp>
          <p:nvSpPr>
            <p:cNvPr id="541" name="Google Shape;541;p24"/>
            <p:cNvSpPr/>
            <p:nvPr/>
          </p:nvSpPr>
          <p:spPr>
            <a:xfrm rot="10800000" flipH="1">
              <a:off x="5515900" y="320687"/>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rot="10800000" flipH="1">
              <a:off x="8709825" y="172762"/>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rot="10800000" flipH="1">
              <a:off x="7462950" y="852737"/>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48" name="Google Shape;548;p24"/>
            <p:cNvCxnSpPr>
              <a:stCxn id="549" idx="6"/>
              <a:endCxn id="550" idx="6"/>
            </p:cNvCxnSpPr>
            <p:nvPr/>
          </p:nvCxnSpPr>
          <p:spPr>
            <a:xfrm rot="10800000">
              <a:off x="8863925" y="230637"/>
              <a:ext cx="220200" cy="1428300"/>
            </a:xfrm>
            <a:prstGeom prst="curvedConnector3">
              <a:avLst>
                <a:gd name="adj1" fmla="val -108140"/>
              </a:avLst>
            </a:prstGeom>
            <a:noFill/>
            <a:ln w="19050" cap="flat" cmpd="sng">
              <a:solidFill>
                <a:schemeClr val="accent1"/>
              </a:solidFill>
              <a:prstDash val="dot"/>
              <a:round/>
              <a:headEnd type="none" w="med" len="med"/>
              <a:tailEnd type="none" w="med" len="med"/>
            </a:ln>
          </p:spPr>
        </p:cxnSp>
        <p:cxnSp>
          <p:nvCxnSpPr>
            <p:cNvPr id="551" name="Google Shape;551;p24"/>
            <p:cNvCxnSpPr>
              <a:stCxn id="550" idx="0"/>
              <a:endCxn id="537" idx="6"/>
            </p:cNvCxnSpPr>
            <p:nvPr/>
          </p:nvCxnSpPr>
          <p:spPr>
            <a:xfrm rot="5400000">
              <a:off x="8374125" y="426712"/>
              <a:ext cx="493500" cy="293700"/>
            </a:xfrm>
            <a:prstGeom prst="curvedConnector2">
              <a:avLst/>
            </a:prstGeom>
            <a:noFill/>
            <a:ln w="19050" cap="flat" cmpd="sng">
              <a:solidFill>
                <a:schemeClr val="accent1"/>
              </a:solidFill>
              <a:prstDash val="dot"/>
              <a:round/>
              <a:headEnd type="none" w="med" len="med"/>
              <a:tailEnd type="none" w="med" len="med"/>
            </a:ln>
          </p:spPr>
        </p:cxnSp>
        <p:cxnSp>
          <p:nvCxnSpPr>
            <p:cNvPr id="552" name="Google Shape;552;p24"/>
            <p:cNvCxnSpPr>
              <a:stCxn id="537" idx="0"/>
              <a:endCxn id="547" idx="0"/>
            </p:cNvCxnSpPr>
            <p:nvPr/>
          </p:nvCxnSpPr>
          <p:spPr>
            <a:xfrm rot="5400000">
              <a:off x="7923275" y="508062"/>
              <a:ext cx="58200" cy="862800"/>
            </a:xfrm>
            <a:prstGeom prst="curvedConnector3">
              <a:avLst>
                <a:gd name="adj1" fmla="val 509107"/>
              </a:avLst>
            </a:prstGeom>
            <a:noFill/>
            <a:ln w="19050" cap="flat" cmpd="sng">
              <a:solidFill>
                <a:schemeClr val="accent1"/>
              </a:solidFill>
              <a:prstDash val="dot"/>
              <a:round/>
              <a:headEnd type="none" w="med" len="med"/>
              <a:tailEnd type="none" w="med" len="med"/>
            </a:ln>
          </p:spPr>
        </p:cxnSp>
        <p:cxnSp>
          <p:nvCxnSpPr>
            <p:cNvPr id="553" name="Google Shape;553;p24"/>
            <p:cNvCxnSpPr>
              <a:stCxn id="537" idx="0"/>
              <a:endCxn id="549" idx="2"/>
            </p:cNvCxnSpPr>
            <p:nvPr/>
          </p:nvCxnSpPr>
          <p:spPr>
            <a:xfrm rot="-5400000" flipH="1">
              <a:off x="8219975" y="1074162"/>
              <a:ext cx="748500" cy="420900"/>
            </a:xfrm>
            <a:prstGeom prst="curvedConnector2">
              <a:avLst/>
            </a:prstGeom>
            <a:noFill/>
            <a:ln w="19050" cap="flat" cmpd="sng">
              <a:solidFill>
                <a:schemeClr val="accent1"/>
              </a:solidFill>
              <a:prstDash val="dot"/>
              <a:round/>
              <a:headEnd type="none" w="med" len="med"/>
              <a:tailEnd type="none" w="med" len="med"/>
            </a:ln>
          </p:spPr>
        </p:cxnSp>
        <p:cxnSp>
          <p:nvCxnSpPr>
            <p:cNvPr id="554" name="Google Shape;554;p24"/>
            <p:cNvCxnSpPr>
              <a:stCxn id="540" idx="4"/>
              <a:endCxn id="538" idx="4"/>
            </p:cNvCxnSpPr>
            <p:nvPr/>
          </p:nvCxnSpPr>
          <p:spPr>
            <a:xfrm rot="-5400000">
              <a:off x="5726625" y="-1523263"/>
              <a:ext cx="249300" cy="3274800"/>
            </a:xfrm>
            <a:prstGeom prst="curvedConnector3">
              <a:avLst>
                <a:gd name="adj1" fmla="val 195532"/>
              </a:avLst>
            </a:prstGeom>
            <a:noFill/>
            <a:ln w="19050" cap="flat" cmpd="sng">
              <a:solidFill>
                <a:schemeClr val="accent1"/>
              </a:solidFill>
              <a:prstDash val="dot"/>
              <a:round/>
              <a:headEnd type="none" w="med" len="med"/>
              <a:tailEnd type="none" w="med" len="med"/>
            </a:ln>
          </p:spPr>
        </p:cxnSp>
        <p:cxnSp>
          <p:nvCxnSpPr>
            <p:cNvPr id="555" name="Google Shape;555;p24"/>
            <p:cNvCxnSpPr>
              <a:stCxn id="538" idx="5"/>
              <a:endCxn id="550" idx="4"/>
            </p:cNvCxnSpPr>
            <p:nvPr/>
          </p:nvCxnSpPr>
          <p:spPr>
            <a:xfrm rot="-5400000" flipH="1">
              <a:off x="8100596" y="-532396"/>
              <a:ext cx="118800" cy="1215300"/>
            </a:xfrm>
            <a:prstGeom prst="curvedConnector3">
              <a:avLst>
                <a:gd name="adj1" fmla="val -222668"/>
              </a:avLst>
            </a:prstGeom>
            <a:noFill/>
            <a:ln w="19050" cap="flat" cmpd="sng">
              <a:solidFill>
                <a:schemeClr val="accent1"/>
              </a:solidFill>
              <a:prstDash val="dot"/>
              <a:round/>
              <a:headEnd type="none" w="med" len="med"/>
              <a:tailEnd type="none" w="med" len="med"/>
            </a:ln>
          </p:spPr>
        </p:cxnSp>
        <p:grpSp>
          <p:nvGrpSpPr>
            <p:cNvPr id="556" name="Google Shape;556;p24"/>
            <p:cNvGrpSpPr/>
            <p:nvPr/>
          </p:nvGrpSpPr>
          <p:grpSpPr>
            <a:xfrm rot="10800000" flipH="1">
              <a:off x="6238900" y="670024"/>
              <a:ext cx="279600" cy="279600"/>
              <a:chOff x="6238800" y="4370675"/>
              <a:chExt cx="279600" cy="279600"/>
            </a:xfrm>
          </p:grpSpPr>
          <p:sp>
            <p:nvSpPr>
              <p:cNvPr id="557" name="Google Shape;557;p24"/>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24"/>
            <p:cNvGrpSpPr/>
            <p:nvPr/>
          </p:nvGrpSpPr>
          <p:grpSpPr>
            <a:xfrm rot="10800000" flipH="1">
              <a:off x="8804525" y="1519137"/>
              <a:ext cx="279600" cy="279600"/>
              <a:chOff x="8804525" y="3411475"/>
              <a:chExt cx="279600" cy="279600"/>
            </a:xfrm>
          </p:grpSpPr>
          <p:sp>
            <p:nvSpPr>
              <p:cNvPr id="559" name="Google Shape;559;p24"/>
              <p:cNvSpPr/>
              <p:nvPr/>
            </p:nvSpPr>
            <p:spPr>
              <a:xfrm>
                <a:off x="8854175" y="34611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8804525" y="34114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24"/>
            <p:cNvGrpSpPr/>
            <p:nvPr/>
          </p:nvGrpSpPr>
          <p:grpSpPr>
            <a:xfrm rot="10800000" flipH="1">
              <a:off x="4074075" y="238787"/>
              <a:ext cx="279600" cy="279600"/>
              <a:chOff x="4074075" y="4691825"/>
              <a:chExt cx="279600" cy="279600"/>
            </a:xfrm>
          </p:grpSpPr>
          <p:sp>
            <p:nvSpPr>
              <p:cNvPr id="561" name="Google Shape;561;p24"/>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24"/>
            <p:cNvSpPr/>
            <p:nvPr/>
          </p:nvSpPr>
          <p:spPr>
            <a:xfrm rot="10800000" flipH="1">
              <a:off x="8671575" y="134512"/>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rot="10800000" flipH="1">
              <a:off x="7192013" y="160887"/>
              <a:ext cx="344300" cy="1244950"/>
            </a:xfrm>
            <a:custGeom>
              <a:avLst/>
              <a:gdLst/>
              <a:ahLst/>
              <a:cxnLst/>
              <a:rect l="l" t="t" r="r" b="b"/>
              <a:pathLst>
                <a:path w="13772" h="49798" extrusionOk="0">
                  <a:moveTo>
                    <a:pt x="12616" y="49798"/>
                  </a:moveTo>
                  <a:cubicBezTo>
                    <a:pt x="12694" y="48084"/>
                    <a:pt x="14838" y="42511"/>
                    <a:pt x="13084" y="39511"/>
                  </a:cubicBezTo>
                  <a:cubicBezTo>
                    <a:pt x="11331" y="36511"/>
                    <a:pt x="4199" y="35147"/>
                    <a:pt x="2095" y="31796"/>
                  </a:cubicBezTo>
                  <a:cubicBezTo>
                    <a:pt x="-9" y="28445"/>
                    <a:pt x="-476" y="24704"/>
                    <a:pt x="459" y="19405"/>
                  </a:cubicBezTo>
                  <a:cubicBezTo>
                    <a:pt x="1394" y="14106"/>
                    <a:pt x="6499" y="3234"/>
                    <a:pt x="7707" y="0"/>
                  </a:cubicBezTo>
                </a:path>
              </a:pathLst>
            </a:custGeom>
            <a:noFill/>
            <a:ln w="19050" cap="flat" cmpd="sng">
              <a:solidFill>
                <a:schemeClr val="accent1"/>
              </a:solidFill>
              <a:prstDash val="dot"/>
              <a:round/>
              <a:headEnd type="none" w="med" len="med"/>
              <a:tailEnd type="none" w="med" len="med"/>
            </a:ln>
          </p:spPr>
        </p:sp>
        <p:cxnSp>
          <p:nvCxnSpPr>
            <p:cNvPr id="563" name="Google Shape;563;p24"/>
            <p:cNvCxnSpPr/>
            <p:nvPr/>
          </p:nvCxnSpPr>
          <p:spPr>
            <a:xfrm rot="10800000" flipH="1">
              <a:off x="5578625" y="-253988"/>
              <a:ext cx="561000" cy="5610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564" name="Google Shape;564;p24"/>
            <p:cNvCxnSpPr/>
            <p:nvPr/>
          </p:nvCxnSpPr>
          <p:spPr>
            <a:xfrm flipH="1">
              <a:off x="2901550" y="381687"/>
              <a:ext cx="1169100" cy="303900"/>
            </a:xfrm>
            <a:prstGeom prst="curvedConnector3">
              <a:avLst>
                <a:gd name="adj1" fmla="val 50000"/>
              </a:avLst>
            </a:prstGeom>
            <a:noFill/>
            <a:ln w="19050" cap="flat" cmpd="sng">
              <a:solidFill>
                <a:schemeClr val="accent1"/>
              </a:solidFill>
              <a:prstDash val="dot"/>
              <a:round/>
              <a:headEnd type="none" w="med" len="med"/>
              <a:tailEnd type="none" w="med" len="med"/>
            </a:ln>
          </p:spPr>
        </p:cxnSp>
      </p:grpSp>
    </p:spTree>
    <p:extLst>
      <p:ext uri="{BB962C8B-B14F-4D97-AF65-F5344CB8AC3E}">
        <p14:creationId xmlns:p14="http://schemas.microsoft.com/office/powerpoint/2010/main" val="577588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5"/>
        <p:cNvGrpSpPr/>
        <p:nvPr/>
      </p:nvGrpSpPr>
      <p:grpSpPr>
        <a:xfrm>
          <a:off x="0" y="0"/>
          <a:ext cx="0" cy="0"/>
          <a:chOff x="0" y="0"/>
          <a:chExt cx="0" cy="0"/>
        </a:xfrm>
      </p:grpSpPr>
      <p:sp>
        <p:nvSpPr>
          <p:cNvPr id="566" name="Google Shape;566;p25"/>
          <p:cNvSpPr/>
          <p:nvPr/>
        </p:nvSpPr>
        <p:spPr>
          <a:xfrm>
            <a:off x="1350500" y="5940600"/>
            <a:ext cx="1077200" cy="10772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5"/>
          <p:cNvSpPr/>
          <p:nvPr/>
        </p:nvSpPr>
        <p:spPr>
          <a:xfrm>
            <a:off x="10351367" y="4779033"/>
            <a:ext cx="2297200" cy="22972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5"/>
          <p:cNvSpPr/>
          <p:nvPr/>
        </p:nvSpPr>
        <p:spPr>
          <a:xfrm>
            <a:off x="6283184" y="6002567"/>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9" name="Google Shape;569;p25"/>
          <p:cNvGrpSpPr/>
          <p:nvPr/>
        </p:nvGrpSpPr>
        <p:grpSpPr>
          <a:xfrm>
            <a:off x="-135247" y="-240555"/>
            <a:ext cx="7518499" cy="1897928"/>
            <a:chOff x="1554465" y="-34316"/>
            <a:chExt cx="5638874" cy="1423446"/>
          </a:xfrm>
        </p:grpSpPr>
        <p:sp>
          <p:nvSpPr>
            <p:cNvPr id="570" name="Google Shape;570;p25"/>
            <p:cNvSpPr/>
            <p:nvPr/>
          </p:nvSpPr>
          <p:spPr>
            <a:xfrm rot="9974251" flipH="1">
              <a:off x="5788647" y="384959"/>
              <a:ext cx="180302" cy="180302"/>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rot="9974251" flipH="1">
              <a:off x="4764497" y="163427"/>
              <a:ext cx="180302" cy="180302"/>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72" name="Google Shape;572;p25"/>
            <p:cNvCxnSpPr>
              <a:stCxn id="573" idx="7"/>
              <a:endCxn id="574" idx="2"/>
            </p:cNvCxnSpPr>
            <p:nvPr/>
          </p:nvCxnSpPr>
          <p:spPr>
            <a:xfrm rot="-5400000">
              <a:off x="2224495" y="347028"/>
              <a:ext cx="382200" cy="1145100"/>
            </a:xfrm>
            <a:prstGeom prst="curvedConnector4">
              <a:avLst>
                <a:gd name="adj1" fmla="val -79892"/>
                <a:gd name="adj2" fmla="val 50838"/>
              </a:avLst>
            </a:prstGeom>
            <a:noFill/>
            <a:ln w="19050" cap="flat" cmpd="sng">
              <a:solidFill>
                <a:schemeClr val="accent1"/>
              </a:solidFill>
              <a:prstDash val="dot"/>
              <a:round/>
              <a:headEnd type="none" w="med" len="med"/>
              <a:tailEnd type="none" w="med" len="med"/>
            </a:ln>
          </p:spPr>
        </p:cxnSp>
        <p:cxnSp>
          <p:nvCxnSpPr>
            <p:cNvPr id="575" name="Google Shape;575;p25"/>
            <p:cNvCxnSpPr>
              <a:stCxn id="574" idx="6"/>
              <a:endCxn id="576" idx="2"/>
            </p:cNvCxnSpPr>
            <p:nvPr/>
          </p:nvCxnSpPr>
          <p:spPr>
            <a:xfrm>
              <a:off x="3100645" y="700878"/>
              <a:ext cx="692400" cy="274500"/>
            </a:xfrm>
            <a:prstGeom prst="curvedConnector3">
              <a:avLst>
                <a:gd name="adj1" fmla="val 49747"/>
              </a:avLst>
            </a:prstGeom>
            <a:noFill/>
            <a:ln w="19050" cap="flat" cmpd="sng">
              <a:solidFill>
                <a:schemeClr val="accent1"/>
              </a:solidFill>
              <a:prstDash val="dot"/>
              <a:round/>
              <a:headEnd type="none" w="med" len="med"/>
              <a:tailEnd type="none" w="med" len="med"/>
            </a:ln>
          </p:spPr>
        </p:cxnSp>
        <p:cxnSp>
          <p:nvCxnSpPr>
            <p:cNvPr id="577" name="Google Shape;577;p25"/>
            <p:cNvCxnSpPr>
              <a:stCxn id="576" idx="6"/>
              <a:endCxn id="571" idx="2"/>
            </p:cNvCxnSpPr>
            <p:nvPr/>
          </p:nvCxnSpPr>
          <p:spPr>
            <a:xfrm rot="10800000" flipH="1">
              <a:off x="4064585" y="275169"/>
              <a:ext cx="702600" cy="633600"/>
            </a:xfrm>
            <a:prstGeom prst="curvedConnector3">
              <a:avLst>
                <a:gd name="adj1" fmla="val 50085"/>
              </a:avLst>
            </a:prstGeom>
            <a:noFill/>
            <a:ln w="19050" cap="flat" cmpd="sng">
              <a:solidFill>
                <a:schemeClr val="accent1"/>
              </a:solidFill>
              <a:prstDash val="dot"/>
              <a:round/>
              <a:headEnd type="none" w="med" len="med"/>
              <a:tailEnd type="none" w="med" len="med"/>
            </a:ln>
          </p:spPr>
        </p:cxnSp>
        <p:cxnSp>
          <p:nvCxnSpPr>
            <p:cNvPr id="578" name="Google Shape;578;p25"/>
            <p:cNvCxnSpPr>
              <a:stCxn id="571" idx="6"/>
              <a:endCxn id="570" idx="2"/>
            </p:cNvCxnSpPr>
            <p:nvPr/>
          </p:nvCxnSpPr>
          <p:spPr>
            <a:xfrm>
              <a:off x="4942211" y="232131"/>
              <a:ext cx="849000" cy="264300"/>
            </a:xfrm>
            <a:prstGeom prst="curvedConnector3">
              <a:avLst>
                <a:gd name="adj1" fmla="val 49986"/>
              </a:avLst>
            </a:prstGeom>
            <a:noFill/>
            <a:ln w="19050" cap="flat" cmpd="sng">
              <a:solidFill>
                <a:schemeClr val="accent1"/>
              </a:solidFill>
              <a:prstDash val="dot"/>
              <a:round/>
              <a:headEnd type="none" w="med" len="med"/>
              <a:tailEnd type="none" w="med" len="med"/>
            </a:ln>
          </p:spPr>
        </p:cxnSp>
        <p:sp>
          <p:nvSpPr>
            <p:cNvPr id="574" name="Google Shape;574;p25"/>
            <p:cNvSpPr/>
            <p:nvPr/>
          </p:nvSpPr>
          <p:spPr>
            <a:xfrm rot="9974251" flipH="1">
              <a:off x="2986506" y="656752"/>
              <a:ext cx="115801" cy="115801"/>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9974251" flipH="1">
              <a:off x="4863750" y="1162166"/>
              <a:ext cx="115801" cy="115801"/>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80" name="Google Shape;580;p25"/>
            <p:cNvCxnSpPr>
              <a:stCxn id="581" idx="6"/>
              <a:endCxn id="582" idx="6"/>
            </p:cNvCxnSpPr>
            <p:nvPr/>
          </p:nvCxnSpPr>
          <p:spPr>
            <a:xfrm rot="10800000">
              <a:off x="6475481" y="93325"/>
              <a:ext cx="684600" cy="1093500"/>
            </a:xfrm>
            <a:prstGeom prst="curvedConnector3">
              <a:avLst>
                <a:gd name="adj1" fmla="val -35363"/>
              </a:avLst>
            </a:prstGeom>
            <a:noFill/>
            <a:ln w="19050" cap="flat" cmpd="sng">
              <a:solidFill>
                <a:schemeClr val="accent1"/>
              </a:solidFill>
              <a:prstDash val="dot"/>
              <a:round/>
              <a:headEnd type="none" w="med" len="med"/>
              <a:tailEnd type="none" w="med" len="med"/>
            </a:ln>
          </p:spPr>
        </p:cxnSp>
        <p:cxnSp>
          <p:nvCxnSpPr>
            <p:cNvPr id="583" name="Google Shape;583;p25"/>
            <p:cNvCxnSpPr>
              <a:stCxn id="582" idx="0"/>
              <a:endCxn id="570" idx="6"/>
            </p:cNvCxnSpPr>
            <p:nvPr/>
          </p:nvCxnSpPr>
          <p:spPr>
            <a:xfrm rot="5400000">
              <a:off x="6063699" y="112304"/>
              <a:ext cx="243900" cy="438600"/>
            </a:xfrm>
            <a:prstGeom prst="curvedConnector2">
              <a:avLst/>
            </a:prstGeom>
            <a:noFill/>
            <a:ln w="19050" cap="flat" cmpd="sng">
              <a:solidFill>
                <a:schemeClr val="accent1"/>
              </a:solidFill>
              <a:prstDash val="dot"/>
              <a:round/>
              <a:headEnd type="none" w="med" len="med"/>
              <a:tailEnd type="none" w="med" len="med"/>
            </a:ln>
          </p:spPr>
        </p:cxnSp>
        <p:cxnSp>
          <p:nvCxnSpPr>
            <p:cNvPr id="584" name="Google Shape;584;p25"/>
            <p:cNvCxnSpPr>
              <a:stCxn id="570" idx="0"/>
              <a:endCxn id="579" idx="0"/>
            </p:cNvCxnSpPr>
            <p:nvPr/>
          </p:nvCxnSpPr>
          <p:spPr>
            <a:xfrm rot="5400000">
              <a:off x="5060995" y="437123"/>
              <a:ext cx="713700" cy="964800"/>
            </a:xfrm>
            <a:prstGeom prst="curvedConnector3">
              <a:avLst>
                <a:gd name="adj1" fmla="val 133587"/>
              </a:avLst>
            </a:prstGeom>
            <a:noFill/>
            <a:ln w="19050" cap="flat" cmpd="sng">
              <a:solidFill>
                <a:schemeClr val="accent1"/>
              </a:solidFill>
              <a:prstDash val="dot"/>
              <a:round/>
              <a:headEnd type="none" w="med" len="med"/>
              <a:tailEnd type="none" w="med" len="med"/>
            </a:ln>
          </p:spPr>
        </p:cxnSp>
        <p:cxnSp>
          <p:nvCxnSpPr>
            <p:cNvPr id="585" name="Google Shape;585;p25"/>
            <p:cNvCxnSpPr>
              <a:stCxn id="570" idx="0"/>
              <a:endCxn id="581" idx="2"/>
            </p:cNvCxnSpPr>
            <p:nvPr/>
          </p:nvCxnSpPr>
          <p:spPr>
            <a:xfrm rot="-5400000" flipH="1">
              <a:off x="6049045" y="413873"/>
              <a:ext cx="690600" cy="988200"/>
            </a:xfrm>
            <a:prstGeom prst="curvedConnector2">
              <a:avLst/>
            </a:prstGeom>
            <a:noFill/>
            <a:ln w="19050" cap="flat" cmpd="sng">
              <a:solidFill>
                <a:schemeClr val="accent1"/>
              </a:solidFill>
              <a:prstDash val="dot"/>
              <a:round/>
              <a:headEnd type="none" w="med" len="med"/>
              <a:tailEnd type="none" w="med" len="med"/>
            </a:ln>
          </p:spPr>
        </p:cxnSp>
        <p:cxnSp>
          <p:nvCxnSpPr>
            <p:cNvPr id="586" name="Google Shape;586;p25"/>
            <p:cNvCxnSpPr>
              <a:stCxn id="573" idx="4"/>
              <a:endCxn id="571" idx="4"/>
            </p:cNvCxnSpPr>
            <p:nvPr/>
          </p:nvCxnSpPr>
          <p:spPr>
            <a:xfrm rot="-5400000">
              <a:off x="2893403" y="-1037259"/>
              <a:ext cx="736500" cy="3142800"/>
            </a:xfrm>
            <a:prstGeom prst="curvedConnector3">
              <a:avLst>
                <a:gd name="adj1" fmla="val 132704"/>
              </a:avLst>
            </a:prstGeom>
            <a:noFill/>
            <a:ln w="19050" cap="flat" cmpd="sng">
              <a:solidFill>
                <a:schemeClr val="accent1"/>
              </a:solidFill>
              <a:prstDash val="dot"/>
              <a:round/>
              <a:headEnd type="none" w="med" len="med"/>
              <a:tailEnd type="none" w="med" len="med"/>
            </a:ln>
          </p:spPr>
        </p:cxnSp>
        <p:cxnSp>
          <p:nvCxnSpPr>
            <p:cNvPr id="587" name="Google Shape;587;p25"/>
            <p:cNvCxnSpPr>
              <a:stCxn id="571" idx="5"/>
              <a:endCxn id="582" idx="4"/>
            </p:cNvCxnSpPr>
            <p:nvPr/>
          </p:nvCxnSpPr>
          <p:spPr>
            <a:xfrm rot="-5400000">
              <a:off x="5553449" y="-629154"/>
              <a:ext cx="153600" cy="1457700"/>
            </a:xfrm>
            <a:prstGeom prst="curvedConnector3">
              <a:avLst>
                <a:gd name="adj1" fmla="val 257020"/>
              </a:avLst>
            </a:prstGeom>
            <a:noFill/>
            <a:ln w="19050" cap="flat" cmpd="sng">
              <a:solidFill>
                <a:schemeClr val="accent1"/>
              </a:solidFill>
              <a:prstDash val="dot"/>
              <a:round/>
              <a:headEnd type="none" w="med" len="med"/>
              <a:tailEnd type="none" w="med" len="med"/>
            </a:ln>
          </p:spPr>
        </p:cxnSp>
        <p:grpSp>
          <p:nvGrpSpPr>
            <p:cNvPr id="588" name="Google Shape;588;p25"/>
            <p:cNvGrpSpPr/>
            <p:nvPr/>
          </p:nvGrpSpPr>
          <p:grpSpPr>
            <a:xfrm rot="9974251" flipH="1">
              <a:off x="3788996" y="802226"/>
              <a:ext cx="279603" cy="279603"/>
              <a:chOff x="6238800" y="4370675"/>
              <a:chExt cx="279600" cy="279600"/>
            </a:xfrm>
          </p:grpSpPr>
          <p:sp>
            <p:nvSpPr>
              <p:cNvPr id="589" name="Google Shape;589;p25"/>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25"/>
            <p:cNvGrpSpPr/>
            <p:nvPr/>
          </p:nvGrpSpPr>
          <p:grpSpPr>
            <a:xfrm rot="9974251" flipH="1">
              <a:off x="6884491" y="1080282"/>
              <a:ext cx="279603" cy="279603"/>
              <a:chOff x="9179346" y="3254114"/>
              <a:chExt cx="279600" cy="279600"/>
            </a:xfrm>
          </p:grpSpPr>
          <p:sp>
            <p:nvSpPr>
              <p:cNvPr id="591" name="Google Shape;591;p25"/>
              <p:cNvSpPr/>
              <p:nvPr/>
            </p:nvSpPr>
            <p:spPr>
              <a:xfrm>
                <a:off x="9229011" y="3303773"/>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9179346" y="3254114"/>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25"/>
            <p:cNvGrpSpPr/>
            <p:nvPr/>
          </p:nvGrpSpPr>
          <p:grpSpPr>
            <a:xfrm rot="9974251" flipH="1">
              <a:off x="1583710" y="898377"/>
              <a:ext cx="279603" cy="279603"/>
              <a:chOff x="4074075" y="4691825"/>
              <a:chExt cx="279600" cy="279600"/>
            </a:xfrm>
          </p:grpSpPr>
          <p:sp>
            <p:nvSpPr>
              <p:cNvPr id="593" name="Google Shape;593;p25"/>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25"/>
            <p:cNvSpPr/>
            <p:nvPr/>
          </p:nvSpPr>
          <p:spPr>
            <a:xfrm rot="9974251" flipH="1">
              <a:off x="6285924" y="20112"/>
              <a:ext cx="192302" cy="192302"/>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94" name="Google Shape;594;p25"/>
            <p:cNvCxnSpPr/>
            <p:nvPr/>
          </p:nvCxnSpPr>
          <p:spPr>
            <a:xfrm rot="-5400000">
              <a:off x="2898566" y="99184"/>
              <a:ext cx="678300" cy="411300"/>
            </a:xfrm>
            <a:prstGeom prst="curvedConnector3">
              <a:avLst>
                <a:gd name="adj1" fmla="val 50109"/>
              </a:avLst>
            </a:prstGeom>
            <a:noFill/>
            <a:ln w="19050" cap="flat" cmpd="sng">
              <a:solidFill>
                <a:schemeClr val="accent1"/>
              </a:solidFill>
              <a:prstDash val="dot"/>
              <a:round/>
              <a:headEnd type="none" w="med" len="med"/>
              <a:tailEnd type="none" w="med" len="med"/>
            </a:ln>
          </p:spPr>
        </p:cxnSp>
      </p:grpSp>
    </p:spTree>
    <p:extLst>
      <p:ext uri="{BB962C8B-B14F-4D97-AF65-F5344CB8AC3E}">
        <p14:creationId xmlns:p14="http://schemas.microsoft.com/office/powerpoint/2010/main" val="1687796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95"/>
        <p:cNvGrpSpPr/>
        <p:nvPr/>
      </p:nvGrpSpPr>
      <p:grpSpPr>
        <a:xfrm>
          <a:off x="0" y="0"/>
          <a:ext cx="0" cy="0"/>
          <a:chOff x="0" y="0"/>
          <a:chExt cx="0" cy="0"/>
        </a:xfrm>
      </p:grpSpPr>
      <p:grpSp>
        <p:nvGrpSpPr>
          <p:cNvPr id="596" name="Google Shape;596;p26"/>
          <p:cNvGrpSpPr/>
          <p:nvPr/>
        </p:nvGrpSpPr>
        <p:grpSpPr>
          <a:xfrm>
            <a:off x="-418600" y="57767"/>
            <a:ext cx="6697733" cy="2584200"/>
            <a:chOff x="-313950" y="43325"/>
            <a:chExt cx="5023300" cy="1938150"/>
          </a:xfrm>
        </p:grpSpPr>
        <p:sp>
          <p:nvSpPr>
            <p:cNvPr id="597" name="Google Shape;597;p26"/>
            <p:cNvSpPr/>
            <p:nvPr/>
          </p:nvSpPr>
          <p:spPr>
            <a:xfrm>
              <a:off x="217150" y="4557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6"/>
            <p:cNvSpPr/>
            <p:nvPr/>
          </p:nvSpPr>
          <p:spPr>
            <a:xfrm>
              <a:off x="1645550" y="1400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99" name="Google Shape;599;p26"/>
            <p:cNvCxnSpPr>
              <a:endCxn id="597" idx="4"/>
            </p:cNvCxnSpPr>
            <p:nvPr/>
          </p:nvCxnSpPr>
          <p:spPr>
            <a:xfrm rot="5400000" flipH="1">
              <a:off x="129250" y="814100"/>
              <a:ext cx="710400" cy="354300"/>
            </a:xfrm>
            <a:prstGeom prst="curvedConnector3">
              <a:avLst>
                <a:gd name="adj1" fmla="val 50000"/>
              </a:avLst>
            </a:prstGeom>
            <a:noFill/>
            <a:ln w="19050" cap="flat" cmpd="sng">
              <a:solidFill>
                <a:schemeClr val="accent1"/>
              </a:solidFill>
              <a:prstDash val="dot"/>
              <a:round/>
              <a:headEnd type="none" w="med" len="med"/>
              <a:tailEnd type="none" w="med" len="med"/>
            </a:ln>
          </p:spPr>
        </p:cxnSp>
        <p:cxnSp>
          <p:nvCxnSpPr>
            <p:cNvPr id="600" name="Google Shape;600;p26"/>
            <p:cNvCxnSpPr>
              <a:stCxn id="597" idx="6"/>
              <a:endCxn id="598" idx="2"/>
            </p:cNvCxnSpPr>
            <p:nvPr/>
          </p:nvCxnSpPr>
          <p:spPr>
            <a:xfrm rot="10800000" flipH="1">
              <a:off x="397450" y="230300"/>
              <a:ext cx="1248000" cy="315600"/>
            </a:xfrm>
            <a:prstGeom prst="curvedConnector3">
              <a:avLst>
                <a:gd name="adj1" fmla="val 50004"/>
              </a:avLst>
            </a:prstGeom>
            <a:noFill/>
            <a:ln w="19050" cap="flat" cmpd="sng">
              <a:solidFill>
                <a:schemeClr val="accent1"/>
              </a:solidFill>
              <a:prstDash val="dot"/>
              <a:round/>
              <a:headEnd type="none" w="med" len="med"/>
              <a:tailEnd type="none" w="med" len="med"/>
            </a:ln>
          </p:spPr>
        </p:cxnSp>
        <p:cxnSp>
          <p:nvCxnSpPr>
            <p:cNvPr id="601" name="Google Shape;601;p26"/>
            <p:cNvCxnSpPr>
              <a:stCxn id="598" idx="6"/>
              <a:endCxn id="602" idx="0"/>
            </p:cNvCxnSpPr>
            <p:nvPr/>
          </p:nvCxnSpPr>
          <p:spPr>
            <a:xfrm>
              <a:off x="1825850" y="230225"/>
              <a:ext cx="520800" cy="466800"/>
            </a:xfrm>
            <a:prstGeom prst="curvedConnector2">
              <a:avLst/>
            </a:prstGeom>
            <a:noFill/>
            <a:ln w="19050" cap="flat" cmpd="sng">
              <a:solidFill>
                <a:schemeClr val="accent1"/>
              </a:solidFill>
              <a:prstDash val="dot"/>
              <a:round/>
              <a:headEnd type="none" w="med" len="med"/>
              <a:tailEnd type="none" w="med" len="med"/>
            </a:ln>
          </p:spPr>
        </p:cxnSp>
        <p:sp>
          <p:nvSpPr>
            <p:cNvPr id="603" name="Google Shape;603;p26"/>
            <p:cNvSpPr/>
            <p:nvPr/>
          </p:nvSpPr>
          <p:spPr>
            <a:xfrm>
              <a:off x="3217075" y="22160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6"/>
            <p:cNvSpPr/>
            <p:nvPr/>
          </p:nvSpPr>
          <p:spPr>
            <a:xfrm>
              <a:off x="3707450" y="6564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605" name="Google Shape;605;p26"/>
            <p:cNvCxnSpPr>
              <a:endCxn id="606" idx="2"/>
            </p:cNvCxnSpPr>
            <p:nvPr/>
          </p:nvCxnSpPr>
          <p:spPr>
            <a:xfrm rot="-5400000">
              <a:off x="-842250" y="667775"/>
              <a:ext cx="1842000" cy="78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607" name="Google Shape;607;p26"/>
            <p:cNvCxnSpPr>
              <a:stCxn id="598" idx="2"/>
              <a:endCxn id="606" idx="6"/>
            </p:cNvCxnSpPr>
            <p:nvPr/>
          </p:nvCxnSpPr>
          <p:spPr>
            <a:xfrm rot="10800000">
              <a:off x="663650" y="139625"/>
              <a:ext cx="981900" cy="90600"/>
            </a:xfrm>
            <a:prstGeom prst="curvedConnector3">
              <a:avLst>
                <a:gd name="adj1" fmla="val 49995"/>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608" name="Google Shape;608;p26"/>
            <p:cNvCxnSpPr>
              <a:endCxn id="602" idx="3"/>
            </p:cNvCxnSpPr>
            <p:nvPr/>
          </p:nvCxnSpPr>
          <p:spPr>
            <a:xfrm>
              <a:off x="674696" y="742154"/>
              <a:ext cx="1573200" cy="193500"/>
            </a:xfrm>
            <a:prstGeom prst="curvedConnector4">
              <a:avLst>
                <a:gd name="adj1" fmla="val 48699"/>
                <a:gd name="adj2" fmla="val 244223"/>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609" name="Google Shape;609;p26"/>
            <p:cNvCxnSpPr>
              <a:stCxn id="602" idx="7"/>
              <a:endCxn id="603" idx="2"/>
            </p:cNvCxnSpPr>
            <p:nvPr/>
          </p:nvCxnSpPr>
          <p:spPr>
            <a:xfrm rot="-5400000">
              <a:off x="2602204" y="122946"/>
              <a:ext cx="458400" cy="7716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610" name="Google Shape;610;p26"/>
            <p:cNvCxnSpPr>
              <a:stCxn id="603" idx="6"/>
              <a:endCxn id="611" idx="1"/>
            </p:cNvCxnSpPr>
            <p:nvPr/>
          </p:nvCxnSpPr>
          <p:spPr>
            <a:xfrm rot="10800000" flipH="1">
              <a:off x="3332875" y="162200"/>
              <a:ext cx="1212300" cy="117300"/>
            </a:xfrm>
            <a:prstGeom prst="curvedConnector4">
              <a:avLst>
                <a:gd name="adj1" fmla="val 48840"/>
                <a:gd name="adj2" fmla="val 32698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612" name="Google Shape;612;p26"/>
            <p:cNvCxnSpPr>
              <a:stCxn id="611" idx="4"/>
              <a:endCxn id="604" idx="6"/>
            </p:cNvCxnSpPr>
            <p:nvPr/>
          </p:nvCxnSpPr>
          <p:spPr>
            <a:xfrm rot="5400000">
              <a:off x="4040350" y="173825"/>
              <a:ext cx="420300" cy="72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613" name="Google Shape;613;p26"/>
            <p:cNvCxnSpPr>
              <a:stCxn id="604" idx="2"/>
              <a:endCxn id="598" idx="6"/>
            </p:cNvCxnSpPr>
            <p:nvPr/>
          </p:nvCxnSpPr>
          <p:spPr>
            <a:xfrm rot="10800000">
              <a:off x="1825850" y="230300"/>
              <a:ext cx="1881600" cy="516300"/>
            </a:xfrm>
            <a:prstGeom prst="curvedConnector3">
              <a:avLst>
                <a:gd name="adj1" fmla="val 50000"/>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614" name="Google Shape;614;p26"/>
            <p:cNvCxnSpPr>
              <a:stCxn id="603" idx="5"/>
            </p:cNvCxnSpPr>
            <p:nvPr/>
          </p:nvCxnSpPr>
          <p:spPr>
            <a:xfrm rot="5400000">
              <a:off x="2496466" y="465791"/>
              <a:ext cx="964800" cy="674100"/>
            </a:xfrm>
            <a:prstGeom prst="curvedConnector3">
              <a:avLst>
                <a:gd name="adj1" fmla="val 50879"/>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615" name="Google Shape;615;p26"/>
            <p:cNvCxnSpPr>
              <a:stCxn id="598" idx="4"/>
            </p:cNvCxnSpPr>
            <p:nvPr/>
          </p:nvCxnSpPr>
          <p:spPr>
            <a:xfrm rot="5400000">
              <a:off x="765950" y="707825"/>
              <a:ext cx="1357200" cy="582300"/>
            </a:xfrm>
            <a:prstGeom prst="curvedConnector3">
              <a:avLst>
                <a:gd name="adj1" fmla="val 50000"/>
              </a:avLst>
            </a:prstGeom>
            <a:noFill/>
            <a:ln w="19050" cap="flat" cmpd="sng">
              <a:solidFill>
                <a:schemeClr val="accent1"/>
              </a:solidFill>
              <a:prstDash val="dot"/>
              <a:round/>
              <a:headEnd type="none" w="med" len="med"/>
              <a:tailEnd type="none" w="med" len="med"/>
            </a:ln>
          </p:spPr>
        </p:cxnSp>
        <p:grpSp>
          <p:nvGrpSpPr>
            <p:cNvPr id="616" name="Google Shape;616;p26"/>
            <p:cNvGrpSpPr/>
            <p:nvPr/>
          </p:nvGrpSpPr>
          <p:grpSpPr>
            <a:xfrm>
              <a:off x="2206950" y="697000"/>
              <a:ext cx="279600" cy="279600"/>
              <a:chOff x="2206950" y="697000"/>
              <a:chExt cx="279600" cy="279600"/>
            </a:xfrm>
          </p:grpSpPr>
          <p:sp>
            <p:nvSpPr>
              <p:cNvPr id="617" name="Google Shape;617;p26"/>
              <p:cNvSpPr/>
              <p:nvPr/>
            </p:nvSpPr>
            <p:spPr>
              <a:xfrm>
                <a:off x="2256550" y="746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6"/>
              <p:cNvSpPr/>
              <p:nvPr/>
            </p:nvSpPr>
            <p:spPr>
              <a:xfrm>
                <a:off x="2206950" y="697000"/>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8" name="Google Shape;618;p26"/>
            <p:cNvGrpSpPr/>
            <p:nvPr/>
          </p:nvGrpSpPr>
          <p:grpSpPr>
            <a:xfrm>
              <a:off x="471450" y="43325"/>
              <a:ext cx="192300" cy="192300"/>
              <a:chOff x="471450" y="43325"/>
              <a:chExt cx="192300" cy="192300"/>
            </a:xfrm>
          </p:grpSpPr>
          <p:sp>
            <p:nvSpPr>
              <p:cNvPr id="619" name="Google Shape;619;p26"/>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6"/>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26"/>
            <p:cNvGrpSpPr/>
            <p:nvPr/>
          </p:nvGrpSpPr>
          <p:grpSpPr>
            <a:xfrm>
              <a:off x="4517050" y="134075"/>
              <a:ext cx="192300" cy="192300"/>
              <a:chOff x="4587025" y="-72475"/>
              <a:chExt cx="192300" cy="192300"/>
            </a:xfrm>
          </p:grpSpPr>
          <p:sp>
            <p:nvSpPr>
              <p:cNvPr id="621" name="Google Shape;621;p26"/>
              <p:cNvSpPr/>
              <p:nvPr/>
            </p:nvSpPr>
            <p:spPr>
              <a:xfrm>
                <a:off x="4625275" y="-342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6"/>
              <p:cNvSpPr/>
              <p:nvPr/>
            </p:nvSpPr>
            <p:spPr>
              <a:xfrm>
                <a:off x="4587025" y="-7247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2" name="Google Shape;622;p26"/>
          <p:cNvGrpSpPr/>
          <p:nvPr/>
        </p:nvGrpSpPr>
        <p:grpSpPr>
          <a:xfrm>
            <a:off x="5330700" y="4317601"/>
            <a:ext cx="6680067" cy="2736967"/>
            <a:chOff x="3998025" y="3238200"/>
            <a:chExt cx="5010050" cy="2052725"/>
          </a:xfrm>
        </p:grpSpPr>
        <p:sp>
          <p:nvSpPr>
            <p:cNvPr id="623" name="Google Shape;623;p26"/>
            <p:cNvSpPr/>
            <p:nvPr/>
          </p:nvSpPr>
          <p:spPr>
            <a:xfrm>
              <a:off x="8217575" y="41265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7322400" y="4867188"/>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625" name="Google Shape;625;p26"/>
            <p:cNvCxnSpPr>
              <a:stCxn id="626" idx="7"/>
              <a:endCxn id="627" idx="2"/>
            </p:cNvCxnSpPr>
            <p:nvPr/>
          </p:nvCxnSpPr>
          <p:spPr>
            <a:xfrm rot="-5400000" flipH="1">
              <a:off x="4788829" y="4007346"/>
              <a:ext cx="99000" cy="1203300"/>
            </a:xfrm>
            <a:prstGeom prst="curvedConnector4">
              <a:avLst>
                <a:gd name="adj1" fmla="val -281890"/>
                <a:gd name="adj2" fmla="val 51696"/>
              </a:avLst>
            </a:prstGeom>
            <a:noFill/>
            <a:ln w="19050" cap="flat" cmpd="sng">
              <a:solidFill>
                <a:schemeClr val="accent1"/>
              </a:solidFill>
              <a:prstDash val="dot"/>
              <a:round/>
              <a:headEnd type="none" w="med" len="med"/>
              <a:tailEnd type="none" w="med" len="med"/>
            </a:ln>
          </p:spPr>
        </p:cxnSp>
        <p:cxnSp>
          <p:nvCxnSpPr>
            <p:cNvPr id="628" name="Google Shape;628;p26"/>
            <p:cNvCxnSpPr>
              <a:stCxn id="627" idx="6"/>
              <a:endCxn id="629" idx="2"/>
            </p:cNvCxnSpPr>
            <p:nvPr/>
          </p:nvCxnSpPr>
          <p:spPr>
            <a:xfrm rot="10800000" flipH="1">
              <a:off x="5555650" y="4266250"/>
              <a:ext cx="953700" cy="392100"/>
            </a:xfrm>
            <a:prstGeom prst="curvedConnector3">
              <a:avLst>
                <a:gd name="adj1" fmla="val 50004"/>
              </a:avLst>
            </a:prstGeom>
            <a:noFill/>
            <a:ln w="19050" cap="flat" cmpd="sng">
              <a:solidFill>
                <a:schemeClr val="accent1"/>
              </a:solidFill>
              <a:prstDash val="dot"/>
              <a:round/>
              <a:headEnd type="none" w="med" len="med"/>
              <a:tailEnd type="none" w="med" len="med"/>
            </a:ln>
          </p:spPr>
        </p:cxnSp>
        <p:cxnSp>
          <p:nvCxnSpPr>
            <p:cNvPr id="630" name="Google Shape;630;p26"/>
            <p:cNvCxnSpPr>
              <a:stCxn id="629" idx="6"/>
              <a:endCxn id="624" idx="2"/>
            </p:cNvCxnSpPr>
            <p:nvPr/>
          </p:nvCxnSpPr>
          <p:spPr>
            <a:xfrm>
              <a:off x="6789025" y="4266363"/>
              <a:ext cx="533400" cy="690900"/>
            </a:xfrm>
            <a:prstGeom prst="curvedConnector3">
              <a:avLst>
                <a:gd name="adj1" fmla="val 49998"/>
              </a:avLst>
            </a:prstGeom>
            <a:noFill/>
            <a:ln w="19050" cap="flat" cmpd="sng">
              <a:solidFill>
                <a:schemeClr val="accent1"/>
              </a:solidFill>
              <a:prstDash val="dot"/>
              <a:round/>
              <a:headEnd type="none" w="med" len="med"/>
              <a:tailEnd type="none" w="med" len="med"/>
            </a:ln>
          </p:spPr>
        </p:cxnSp>
        <p:cxnSp>
          <p:nvCxnSpPr>
            <p:cNvPr id="631" name="Google Shape;631;p26"/>
            <p:cNvCxnSpPr>
              <a:stCxn id="624" idx="6"/>
              <a:endCxn id="623" idx="2"/>
            </p:cNvCxnSpPr>
            <p:nvPr/>
          </p:nvCxnSpPr>
          <p:spPr>
            <a:xfrm rot="10800000" flipH="1">
              <a:off x="7502700" y="4216638"/>
              <a:ext cx="714900" cy="740700"/>
            </a:xfrm>
            <a:prstGeom prst="curvedConnector3">
              <a:avLst>
                <a:gd name="adj1" fmla="val 49998"/>
              </a:avLst>
            </a:prstGeom>
            <a:noFill/>
            <a:ln w="19050" cap="flat" cmpd="sng">
              <a:solidFill>
                <a:schemeClr val="accent1"/>
              </a:solidFill>
              <a:prstDash val="dot"/>
              <a:round/>
              <a:headEnd type="none" w="med" len="med"/>
              <a:tailEnd type="none" w="med" len="med"/>
            </a:ln>
          </p:spPr>
        </p:cxnSp>
        <p:sp>
          <p:nvSpPr>
            <p:cNvPr id="627" name="Google Shape;627;p26"/>
            <p:cNvSpPr/>
            <p:nvPr/>
          </p:nvSpPr>
          <p:spPr>
            <a:xfrm>
              <a:off x="5439850" y="4600450"/>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8633775" y="47483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6089400" y="378522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634" name="Google Shape;634;p26"/>
            <p:cNvCxnSpPr>
              <a:stCxn id="635" idx="6"/>
              <a:endCxn id="636" idx="6"/>
            </p:cNvCxnSpPr>
            <p:nvPr/>
          </p:nvCxnSpPr>
          <p:spPr>
            <a:xfrm flipH="1">
              <a:off x="8787875" y="3378000"/>
              <a:ext cx="220200" cy="1428300"/>
            </a:xfrm>
            <a:prstGeom prst="curvedConnector3">
              <a:avLst>
                <a:gd name="adj1" fmla="val -108140"/>
              </a:avLst>
            </a:prstGeom>
            <a:noFill/>
            <a:ln w="19050" cap="flat" cmpd="sng">
              <a:solidFill>
                <a:schemeClr val="accent1"/>
              </a:solidFill>
              <a:prstDash val="dot"/>
              <a:round/>
              <a:headEnd type="none" w="med" len="med"/>
              <a:tailEnd type="none" w="med" len="med"/>
            </a:ln>
          </p:spPr>
        </p:cxnSp>
        <p:cxnSp>
          <p:nvCxnSpPr>
            <p:cNvPr id="637" name="Google Shape;637;p26"/>
            <p:cNvCxnSpPr>
              <a:stCxn id="636" idx="0"/>
              <a:endCxn id="623" idx="6"/>
            </p:cNvCxnSpPr>
            <p:nvPr/>
          </p:nvCxnSpPr>
          <p:spPr>
            <a:xfrm rot="5400000" flipH="1">
              <a:off x="8298075" y="4316525"/>
              <a:ext cx="493500" cy="293700"/>
            </a:xfrm>
            <a:prstGeom prst="curvedConnector2">
              <a:avLst/>
            </a:prstGeom>
            <a:noFill/>
            <a:ln w="19050" cap="flat" cmpd="sng">
              <a:solidFill>
                <a:schemeClr val="accent1"/>
              </a:solidFill>
              <a:prstDash val="dot"/>
              <a:round/>
              <a:headEnd type="none" w="med" len="med"/>
              <a:tailEnd type="none" w="med" len="med"/>
            </a:ln>
          </p:spPr>
        </p:cxnSp>
        <p:cxnSp>
          <p:nvCxnSpPr>
            <p:cNvPr id="638" name="Google Shape;638;p26"/>
            <p:cNvCxnSpPr>
              <a:stCxn id="623" idx="0"/>
              <a:endCxn id="633" idx="0"/>
            </p:cNvCxnSpPr>
            <p:nvPr/>
          </p:nvCxnSpPr>
          <p:spPr>
            <a:xfrm rot="5400000" flipH="1">
              <a:off x="7056875" y="2875725"/>
              <a:ext cx="341400" cy="2160300"/>
            </a:xfrm>
            <a:prstGeom prst="curvedConnector3">
              <a:avLst>
                <a:gd name="adj1" fmla="val 169735"/>
              </a:avLst>
            </a:prstGeom>
            <a:noFill/>
            <a:ln w="19050" cap="flat" cmpd="sng">
              <a:solidFill>
                <a:schemeClr val="accent1"/>
              </a:solidFill>
              <a:prstDash val="dot"/>
              <a:round/>
              <a:headEnd type="none" w="med" len="med"/>
              <a:tailEnd type="none" w="med" len="med"/>
            </a:ln>
          </p:spPr>
        </p:cxnSp>
        <p:cxnSp>
          <p:nvCxnSpPr>
            <p:cNvPr id="639" name="Google Shape;639;p26"/>
            <p:cNvCxnSpPr>
              <a:stCxn id="623" idx="0"/>
              <a:endCxn id="635" idx="2"/>
            </p:cNvCxnSpPr>
            <p:nvPr/>
          </p:nvCxnSpPr>
          <p:spPr>
            <a:xfrm rot="-5400000">
              <a:off x="8143925" y="3541875"/>
              <a:ext cx="748500" cy="420900"/>
            </a:xfrm>
            <a:prstGeom prst="curvedConnector2">
              <a:avLst/>
            </a:prstGeom>
            <a:noFill/>
            <a:ln w="19050" cap="flat" cmpd="sng">
              <a:solidFill>
                <a:schemeClr val="accent1"/>
              </a:solidFill>
              <a:prstDash val="dot"/>
              <a:round/>
              <a:headEnd type="none" w="med" len="med"/>
              <a:tailEnd type="none" w="med" len="med"/>
            </a:ln>
          </p:spPr>
        </p:cxnSp>
        <p:cxnSp>
          <p:nvCxnSpPr>
            <p:cNvPr id="640" name="Google Shape;640;p26"/>
            <p:cNvCxnSpPr>
              <a:stCxn id="626" idx="4"/>
              <a:endCxn id="624" idx="4"/>
            </p:cNvCxnSpPr>
            <p:nvPr/>
          </p:nvCxnSpPr>
          <p:spPr>
            <a:xfrm rot="-5400000" flipH="1">
              <a:off x="5650575" y="3285400"/>
              <a:ext cx="249300" cy="3274800"/>
            </a:xfrm>
            <a:prstGeom prst="curvedConnector3">
              <a:avLst>
                <a:gd name="adj1" fmla="val 195532"/>
              </a:avLst>
            </a:prstGeom>
            <a:noFill/>
            <a:ln w="19050" cap="flat" cmpd="sng">
              <a:solidFill>
                <a:schemeClr val="accent1"/>
              </a:solidFill>
              <a:prstDash val="dot"/>
              <a:round/>
              <a:headEnd type="none" w="med" len="med"/>
              <a:tailEnd type="none" w="med" len="med"/>
            </a:ln>
          </p:spPr>
        </p:cxnSp>
        <p:cxnSp>
          <p:nvCxnSpPr>
            <p:cNvPr id="641" name="Google Shape;641;p26"/>
            <p:cNvCxnSpPr>
              <a:stCxn id="624" idx="5"/>
              <a:endCxn id="636" idx="4"/>
            </p:cNvCxnSpPr>
            <p:nvPr/>
          </p:nvCxnSpPr>
          <p:spPr>
            <a:xfrm rot="-5400000">
              <a:off x="8024546" y="4354033"/>
              <a:ext cx="118800" cy="1215300"/>
            </a:xfrm>
            <a:prstGeom prst="curvedConnector3">
              <a:avLst>
                <a:gd name="adj1" fmla="val -222668"/>
              </a:avLst>
            </a:prstGeom>
            <a:noFill/>
            <a:ln w="19050" cap="flat" cmpd="sng">
              <a:solidFill>
                <a:schemeClr val="accent1"/>
              </a:solidFill>
              <a:prstDash val="dot"/>
              <a:round/>
              <a:headEnd type="none" w="med" len="med"/>
              <a:tailEnd type="none" w="med" len="med"/>
            </a:ln>
          </p:spPr>
        </p:cxnSp>
        <p:grpSp>
          <p:nvGrpSpPr>
            <p:cNvPr id="642" name="Google Shape;642;p26"/>
            <p:cNvGrpSpPr/>
            <p:nvPr/>
          </p:nvGrpSpPr>
          <p:grpSpPr>
            <a:xfrm>
              <a:off x="6509425" y="4126563"/>
              <a:ext cx="279600" cy="279600"/>
              <a:chOff x="6238800" y="4370675"/>
              <a:chExt cx="279600" cy="279600"/>
            </a:xfrm>
          </p:grpSpPr>
          <p:sp>
            <p:nvSpPr>
              <p:cNvPr id="643" name="Google Shape;643;p26"/>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8728475" y="3238200"/>
              <a:ext cx="279600" cy="279600"/>
              <a:chOff x="8804525" y="3411475"/>
              <a:chExt cx="279600" cy="279600"/>
            </a:xfrm>
          </p:grpSpPr>
          <p:sp>
            <p:nvSpPr>
              <p:cNvPr id="645" name="Google Shape;645;p26"/>
              <p:cNvSpPr/>
              <p:nvPr/>
            </p:nvSpPr>
            <p:spPr>
              <a:xfrm>
                <a:off x="8854175" y="34611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8804525" y="34114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6" name="Google Shape;646;p26"/>
            <p:cNvGrpSpPr/>
            <p:nvPr/>
          </p:nvGrpSpPr>
          <p:grpSpPr>
            <a:xfrm>
              <a:off x="3998025" y="4518550"/>
              <a:ext cx="279600" cy="279600"/>
              <a:chOff x="4074075" y="4691825"/>
              <a:chExt cx="279600" cy="279600"/>
            </a:xfrm>
          </p:grpSpPr>
          <p:sp>
            <p:nvSpPr>
              <p:cNvPr id="647" name="Google Shape;647;p26"/>
              <p:cNvSpPr/>
              <p:nvPr/>
            </p:nvSpPr>
            <p:spPr>
              <a:xfrm>
                <a:off x="4123725" y="474147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4074075" y="469182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6" name="Google Shape;636;p26"/>
            <p:cNvSpPr/>
            <p:nvPr/>
          </p:nvSpPr>
          <p:spPr>
            <a:xfrm>
              <a:off x="8595525" y="47101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648" name="Google Shape;648;p26"/>
            <p:cNvCxnSpPr/>
            <p:nvPr/>
          </p:nvCxnSpPr>
          <p:spPr>
            <a:xfrm rot="-5400000" flipH="1">
              <a:off x="5502575" y="4729925"/>
              <a:ext cx="561000" cy="561000"/>
            </a:xfrm>
            <a:prstGeom prst="curvedConnector3">
              <a:avLst>
                <a:gd name="adj1" fmla="val 50000"/>
              </a:avLst>
            </a:prstGeom>
            <a:noFill/>
            <a:ln w="19050" cap="flat" cmpd="sng">
              <a:solidFill>
                <a:schemeClr val="accent1"/>
              </a:solidFill>
              <a:prstDash val="dot"/>
              <a:round/>
              <a:headEnd type="none" w="med" len="med"/>
              <a:tailEnd type="none" w="med" len="med"/>
            </a:ln>
          </p:spPr>
        </p:cxnSp>
      </p:grpSp>
      <p:sp>
        <p:nvSpPr>
          <p:cNvPr id="649" name="Google Shape;649;p26"/>
          <p:cNvSpPr/>
          <p:nvPr/>
        </p:nvSpPr>
        <p:spPr>
          <a:xfrm>
            <a:off x="10774467" y="468500"/>
            <a:ext cx="1882800" cy="18828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9010400" y="196333"/>
            <a:ext cx="1046000" cy="10460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1431567" y="5297317"/>
            <a:ext cx="1239600" cy="1239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314833" y="4902867"/>
            <a:ext cx="848800" cy="8488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067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F074E-F165-4B3B-97BF-2EFED964BFA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2FD8B63-0B1A-4F99-9F5D-B9319FB9426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62D1BE4-80DE-41ED-B005-9131C6F80704}"/>
              </a:ext>
            </a:extLst>
          </p:cNvPr>
          <p:cNvSpPr>
            <a:spLocks noGrp="1"/>
          </p:cNvSpPr>
          <p:nvPr>
            <p:ph type="dt" sz="half" idx="10"/>
          </p:nvPr>
        </p:nvSpPr>
        <p:spPr/>
        <p:txBody>
          <a:bodyPr/>
          <a:lstStyle/>
          <a:p>
            <a:fld id="{E96EFFAD-AE41-49E9-ADA5-8BB78FF2E8D0}" type="datetimeFigureOut">
              <a:rPr lang="pt-BR" smtClean="0"/>
              <a:t>26/04/2023</a:t>
            </a:fld>
            <a:endParaRPr lang="pt-BR"/>
          </a:p>
        </p:txBody>
      </p:sp>
      <p:sp>
        <p:nvSpPr>
          <p:cNvPr id="5" name="Espaço Reservado para Rodapé 4">
            <a:extLst>
              <a:ext uri="{FF2B5EF4-FFF2-40B4-BE49-F238E27FC236}">
                <a16:creationId xmlns:a16="http://schemas.microsoft.com/office/drawing/2014/main" id="{8625BEBC-CDBC-49CD-9EFA-56F2B27279F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80ABB49-B949-4444-8358-752D55E9524B}"/>
              </a:ext>
            </a:extLst>
          </p:cNvPr>
          <p:cNvSpPr>
            <a:spLocks noGrp="1"/>
          </p:cNvSpPr>
          <p:nvPr>
            <p:ph type="sldNum" sz="quarter" idx="12"/>
          </p:nvPr>
        </p:nvSpPr>
        <p:spPr/>
        <p:txBody>
          <a:bodyPr/>
          <a:lstStyle/>
          <a:p>
            <a:fld id="{EAB1B1A2-E833-4801-92D7-484D8C0D3488}" type="slidenum">
              <a:rPr lang="pt-BR" smtClean="0"/>
              <a:t>‹nº›</a:t>
            </a:fld>
            <a:endParaRPr lang="pt-BR"/>
          </a:p>
        </p:txBody>
      </p:sp>
    </p:spTree>
    <p:extLst>
      <p:ext uri="{BB962C8B-B14F-4D97-AF65-F5344CB8AC3E}">
        <p14:creationId xmlns:p14="http://schemas.microsoft.com/office/powerpoint/2010/main" val="2308669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46"/>
        <p:cNvGrpSpPr/>
        <p:nvPr/>
      </p:nvGrpSpPr>
      <p:grpSpPr>
        <a:xfrm>
          <a:off x="0" y="0"/>
          <a:ext cx="0" cy="0"/>
          <a:chOff x="0" y="0"/>
          <a:chExt cx="0" cy="0"/>
        </a:xfrm>
      </p:grpSpPr>
      <p:sp>
        <p:nvSpPr>
          <p:cNvPr id="147" name="Google Shape;147;p21"/>
          <p:cNvSpPr txBox="1">
            <a:spLocks noGrp="1"/>
          </p:cNvSpPr>
          <p:nvPr>
            <p:ph type="ctrTitle"/>
          </p:nvPr>
        </p:nvSpPr>
        <p:spPr>
          <a:xfrm>
            <a:off x="6967227" y="2470067"/>
            <a:ext cx="3953600" cy="894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pt-BR"/>
              <a:t>Clique para editar o título Mestre</a:t>
            </a:r>
            <a:endParaRPr/>
          </a:p>
        </p:txBody>
      </p:sp>
      <p:sp>
        <p:nvSpPr>
          <p:cNvPr id="148" name="Google Shape;148;p21"/>
          <p:cNvSpPr txBox="1">
            <a:spLocks noGrp="1"/>
          </p:cNvSpPr>
          <p:nvPr>
            <p:ph type="subTitle" idx="1"/>
          </p:nvPr>
        </p:nvSpPr>
        <p:spPr>
          <a:xfrm>
            <a:off x="6990067" y="3531767"/>
            <a:ext cx="3907600" cy="16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a:t>Clique para editar o estilo do subtítulo Mestre</a:t>
            </a:r>
            <a:endParaRPr/>
          </a:p>
        </p:txBody>
      </p:sp>
      <p:pic>
        <p:nvPicPr>
          <p:cNvPr id="149" name="Google Shape;149;p21"/>
          <p:cNvPicPr preferRelativeResize="0"/>
          <p:nvPr/>
        </p:nvPicPr>
        <p:blipFill>
          <a:blip r:embed="rId2">
            <a:alphaModFix/>
          </a:blip>
          <a:stretch>
            <a:fillRect/>
          </a:stretch>
        </p:blipFill>
        <p:spPr>
          <a:xfrm rot="10800000">
            <a:off x="8150201" y="4598334"/>
            <a:ext cx="5070300" cy="4574933"/>
          </a:xfrm>
          <a:prstGeom prst="rect">
            <a:avLst/>
          </a:prstGeom>
          <a:noFill/>
          <a:ln>
            <a:noFill/>
          </a:ln>
        </p:spPr>
      </p:pic>
    </p:spTree>
    <p:extLst>
      <p:ext uri="{BB962C8B-B14F-4D97-AF65-F5344CB8AC3E}">
        <p14:creationId xmlns:p14="http://schemas.microsoft.com/office/powerpoint/2010/main" val="3435354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9">
            <a:extLst>
              <a:ext uri="{FF2B5EF4-FFF2-40B4-BE49-F238E27FC236}">
                <a16:creationId xmlns:a16="http://schemas.microsoft.com/office/drawing/2014/main" id="{71041DC2-F51A-4ED3-AD7A-6D0D0E942C23}"/>
              </a:ext>
            </a:extLst>
          </p:cNvPr>
          <p:cNvSpPr>
            <a:spLocks noGrp="1" noChangeArrowheads="1"/>
          </p:cNvSpPr>
          <p:nvPr>
            <p:ph type="dt" sz="half" idx="10"/>
          </p:nvPr>
        </p:nvSpPr>
        <p:spPr/>
        <p:txBody>
          <a:bodyPr/>
          <a:lstStyle>
            <a:lvl1pPr>
              <a:defRPr/>
            </a:lvl1pPr>
          </a:lstStyle>
          <a:p>
            <a:pPr>
              <a:defRPr/>
            </a:pPr>
            <a:endParaRPr lang="pt-BR"/>
          </a:p>
        </p:txBody>
      </p:sp>
      <p:sp>
        <p:nvSpPr>
          <p:cNvPr id="8" name="Rectangle 10">
            <a:extLst>
              <a:ext uri="{FF2B5EF4-FFF2-40B4-BE49-F238E27FC236}">
                <a16:creationId xmlns:a16="http://schemas.microsoft.com/office/drawing/2014/main" id="{C10AE5C5-4E0A-4EE7-BB1F-560C9D45A8A8}"/>
              </a:ext>
            </a:extLst>
          </p:cNvPr>
          <p:cNvSpPr>
            <a:spLocks noGrp="1" noChangeArrowheads="1"/>
          </p:cNvSpPr>
          <p:nvPr>
            <p:ph type="ftr" sz="quarter" idx="11"/>
          </p:nvPr>
        </p:nvSpPr>
        <p:spPr/>
        <p:txBody>
          <a:bodyPr/>
          <a:lstStyle>
            <a:lvl1pPr>
              <a:defRPr/>
            </a:lvl1pPr>
          </a:lstStyle>
          <a:p>
            <a:pPr>
              <a:defRPr/>
            </a:pPr>
            <a:endParaRPr lang="pt-BR"/>
          </a:p>
        </p:txBody>
      </p:sp>
      <p:sp>
        <p:nvSpPr>
          <p:cNvPr id="9" name="Rectangle 11">
            <a:extLst>
              <a:ext uri="{FF2B5EF4-FFF2-40B4-BE49-F238E27FC236}">
                <a16:creationId xmlns:a16="http://schemas.microsoft.com/office/drawing/2014/main" id="{658E7A4B-7681-4D13-A3EA-BD58A4965E72}"/>
              </a:ext>
            </a:extLst>
          </p:cNvPr>
          <p:cNvSpPr>
            <a:spLocks noGrp="1" noChangeArrowheads="1"/>
          </p:cNvSpPr>
          <p:nvPr>
            <p:ph type="sldNum" sz="quarter" idx="12"/>
          </p:nvPr>
        </p:nvSpPr>
        <p:spPr/>
        <p:txBody>
          <a:bodyPr/>
          <a:lstStyle>
            <a:lvl1pPr>
              <a:defRPr/>
            </a:lvl1pPr>
          </a:lstStyle>
          <a:p>
            <a:pPr>
              <a:defRPr/>
            </a:pPr>
            <a:fld id="{ED287ED7-C931-4C44-ABF9-22D36D7442CB}" type="slidenum">
              <a:rPr lang="pt-BR" altLang="es-AR"/>
              <a:pPr>
                <a:defRPr/>
              </a:pPr>
              <a:t>‹nº›</a:t>
            </a:fld>
            <a:endParaRPr lang="pt-BR" altLang="es-AR"/>
          </a:p>
        </p:txBody>
      </p:sp>
    </p:spTree>
    <p:extLst>
      <p:ext uri="{BB962C8B-B14F-4D97-AF65-F5344CB8AC3E}">
        <p14:creationId xmlns:p14="http://schemas.microsoft.com/office/powerpoint/2010/main" val="2761073174"/>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656"/>
        <p:cNvGrpSpPr/>
        <p:nvPr/>
      </p:nvGrpSpPr>
      <p:grpSpPr>
        <a:xfrm>
          <a:off x="0" y="0"/>
          <a:ext cx="0" cy="0"/>
          <a:chOff x="0" y="0"/>
          <a:chExt cx="0" cy="0"/>
        </a:xfrm>
      </p:grpSpPr>
    </p:spTree>
    <p:extLst>
      <p:ext uri="{BB962C8B-B14F-4D97-AF65-F5344CB8AC3E}">
        <p14:creationId xmlns:p14="http://schemas.microsoft.com/office/powerpoint/2010/main" val="33256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2"/>
        <p:cNvGrpSpPr/>
        <p:nvPr/>
      </p:nvGrpSpPr>
      <p:grpSpPr>
        <a:xfrm>
          <a:off x="0" y="0"/>
          <a:ext cx="0" cy="0"/>
          <a:chOff x="0" y="0"/>
          <a:chExt cx="0" cy="0"/>
        </a:xfrm>
      </p:grpSpPr>
      <p:sp>
        <p:nvSpPr>
          <p:cNvPr id="93" name="Google Shape;93;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94" name="Google Shape;94;p4"/>
          <p:cNvSpPr txBox="1">
            <a:spLocks noGrp="1"/>
          </p:cNvSpPr>
          <p:nvPr>
            <p:ph type="body" idx="1"/>
          </p:nvPr>
        </p:nvSpPr>
        <p:spPr>
          <a:xfrm>
            <a:off x="960000" y="1621000"/>
            <a:ext cx="10272000" cy="3284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sz="1467"/>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pPr lvl="0"/>
            <a:r>
              <a:rPr lang="pt-BR"/>
              <a:t>Clique para editar os estilos de texto Mestres</a:t>
            </a:r>
          </a:p>
        </p:txBody>
      </p:sp>
    </p:spTree>
    <p:extLst>
      <p:ext uri="{BB962C8B-B14F-4D97-AF65-F5344CB8AC3E}">
        <p14:creationId xmlns:p14="http://schemas.microsoft.com/office/powerpoint/2010/main" val="1147703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657"/>
        <p:cNvGrpSpPr/>
        <p:nvPr/>
      </p:nvGrpSpPr>
      <p:grpSpPr>
        <a:xfrm>
          <a:off x="0" y="0"/>
          <a:ext cx="0" cy="0"/>
          <a:chOff x="0" y="0"/>
          <a:chExt cx="0" cy="0"/>
        </a:xfrm>
      </p:grpSpPr>
      <p:sp>
        <p:nvSpPr>
          <p:cNvPr id="658" name="Google Shape;658;p29"/>
          <p:cNvSpPr txBox="1">
            <a:spLocks noGrp="1"/>
          </p:cNvSpPr>
          <p:nvPr>
            <p:ph type="title"/>
          </p:nvPr>
        </p:nvSpPr>
        <p:spPr>
          <a:xfrm>
            <a:off x="955700" y="681200"/>
            <a:ext cx="102808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pt-BR"/>
              <a:t>Clique para editar o título Mestre</a:t>
            </a:r>
            <a:endParaRPr/>
          </a:p>
        </p:txBody>
      </p:sp>
    </p:spTree>
    <p:extLst>
      <p:ext uri="{BB962C8B-B14F-4D97-AF65-F5344CB8AC3E}">
        <p14:creationId xmlns:p14="http://schemas.microsoft.com/office/powerpoint/2010/main" val="3170100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5"/>
        <p:cNvGrpSpPr/>
        <p:nvPr/>
      </p:nvGrpSpPr>
      <p:grpSpPr>
        <a:xfrm>
          <a:off x="0" y="0"/>
          <a:ext cx="0" cy="0"/>
          <a:chOff x="0" y="0"/>
          <a:chExt cx="0" cy="0"/>
        </a:xfrm>
      </p:grpSpPr>
      <p:sp>
        <p:nvSpPr>
          <p:cNvPr id="96" name="Google Shape;96;p5"/>
          <p:cNvSpPr txBox="1">
            <a:spLocks noGrp="1"/>
          </p:cNvSpPr>
          <p:nvPr>
            <p:ph type="title"/>
          </p:nvPr>
        </p:nvSpPr>
        <p:spPr>
          <a:xfrm>
            <a:off x="1163200" y="7965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97" name="Google Shape;97;p5"/>
          <p:cNvSpPr txBox="1">
            <a:spLocks noGrp="1"/>
          </p:cNvSpPr>
          <p:nvPr>
            <p:ph type="subTitle" idx="1"/>
          </p:nvPr>
        </p:nvSpPr>
        <p:spPr>
          <a:xfrm>
            <a:off x="6657499" y="3310933"/>
            <a:ext cx="3340800" cy="2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98" name="Google Shape;98;p5"/>
          <p:cNvSpPr txBox="1">
            <a:spLocks noGrp="1"/>
          </p:cNvSpPr>
          <p:nvPr>
            <p:ph type="subTitle" idx="2"/>
          </p:nvPr>
        </p:nvSpPr>
        <p:spPr>
          <a:xfrm>
            <a:off x="2380333" y="3310933"/>
            <a:ext cx="3340800" cy="2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
        <p:nvSpPr>
          <p:cNvPr id="99" name="Google Shape;99;p5"/>
          <p:cNvSpPr txBox="1">
            <a:spLocks noGrp="1"/>
          </p:cNvSpPr>
          <p:nvPr>
            <p:ph type="subTitle" idx="3"/>
          </p:nvPr>
        </p:nvSpPr>
        <p:spPr>
          <a:xfrm>
            <a:off x="2380333" y="25657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100" name="Google Shape;100;p5"/>
          <p:cNvSpPr txBox="1">
            <a:spLocks noGrp="1"/>
          </p:cNvSpPr>
          <p:nvPr>
            <p:ph type="subTitle" idx="4"/>
          </p:nvPr>
        </p:nvSpPr>
        <p:spPr>
          <a:xfrm>
            <a:off x="6657500" y="2565720"/>
            <a:ext cx="3340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101" name="Google Shape;101;p5"/>
          <p:cNvSpPr/>
          <p:nvPr/>
        </p:nvSpPr>
        <p:spPr>
          <a:xfrm flipH="1">
            <a:off x="-284267" y="4279684"/>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10069800" y="5205367"/>
            <a:ext cx="1813200" cy="18132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rot="10800000" flipH="1">
            <a:off x="8550167" y="5885133"/>
            <a:ext cx="586400" cy="586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 name="Google Shape;104;p5"/>
          <p:cNvGrpSpPr/>
          <p:nvPr/>
        </p:nvGrpSpPr>
        <p:grpSpPr>
          <a:xfrm rot="-5400000">
            <a:off x="9102453" y="586451"/>
            <a:ext cx="3472467" cy="2872933"/>
            <a:chOff x="6468475" y="-869552"/>
            <a:chExt cx="2604350" cy="2154700"/>
          </a:xfrm>
        </p:grpSpPr>
        <p:sp>
          <p:nvSpPr>
            <p:cNvPr id="105" name="Google Shape;105;p5"/>
            <p:cNvSpPr/>
            <p:nvPr/>
          </p:nvSpPr>
          <p:spPr>
            <a:xfrm>
              <a:off x="8293625" y="509298"/>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7398450" y="976098"/>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07" name="Google Shape;107;p5"/>
            <p:cNvCxnSpPr>
              <a:stCxn id="108" idx="6"/>
              <a:endCxn id="106" idx="2"/>
            </p:cNvCxnSpPr>
            <p:nvPr/>
          </p:nvCxnSpPr>
          <p:spPr>
            <a:xfrm>
              <a:off x="6748075" y="406536"/>
              <a:ext cx="650400" cy="659700"/>
            </a:xfrm>
            <a:prstGeom prst="curvedConnector3">
              <a:avLst>
                <a:gd name="adj1" fmla="val 49998"/>
              </a:avLst>
            </a:prstGeom>
            <a:noFill/>
            <a:ln w="19050" cap="flat" cmpd="sng">
              <a:solidFill>
                <a:schemeClr val="accent1"/>
              </a:solidFill>
              <a:prstDash val="dot"/>
              <a:round/>
              <a:headEnd type="none" w="med" len="med"/>
              <a:tailEnd type="none" w="med" len="med"/>
            </a:ln>
          </p:spPr>
        </p:cxnSp>
        <p:cxnSp>
          <p:nvCxnSpPr>
            <p:cNvPr id="109" name="Google Shape;109;p5"/>
            <p:cNvCxnSpPr>
              <a:stCxn id="106" idx="6"/>
              <a:endCxn id="105" idx="2"/>
            </p:cNvCxnSpPr>
            <p:nvPr/>
          </p:nvCxnSpPr>
          <p:spPr>
            <a:xfrm rot="10800000" flipH="1">
              <a:off x="7578750" y="599448"/>
              <a:ext cx="714900" cy="466800"/>
            </a:xfrm>
            <a:prstGeom prst="curvedConnector3">
              <a:avLst>
                <a:gd name="adj1" fmla="val 49998"/>
              </a:avLst>
            </a:prstGeom>
            <a:noFill/>
            <a:ln w="19050" cap="flat" cmpd="sng">
              <a:solidFill>
                <a:schemeClr val="accent1"/>
              </a:solidFill>
              <a:prstDash val="dot"/>
              <a:round/>
              <a:headEnd type="none" w="med" len="med"/>
              <a:tailEnd type="none" w="med" len="med"/>
            </a:ln>
          </p:spPr>
        </p:cxnSp>
        <p:sp>
          <p:nvSpPr>
            <p:cNvPr id="110" name="Google Shape;110;p5"/>
            <p:cNvSpPr/>
            <p:nvPr/>
          </p:nvSpPr>
          <p:spPr>
            <a:xfrm>
              <a:off x="8957025" y="-869552"/>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8709825" y="1131098"/>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7328525" y="731673"/>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13" name="Google Shape;113;p5"/>
            <p:cNvCxnSpPr>
              <a:stCxn id="114" idx="6"/>
              <a:endCxn id="115" idx="6"/>
            </p:cNvCxnSpPr>
            <p:nvPr/>
          </p:nvCxnSpPr>
          <p:spPr>
            <a:xfrm flipH="1">
              <a:off x="8863950" y="199573"/>
              <a:ext cx="183300" cy="989400"/>
            </a:xfrm>
            <a:prstGeom prst="curvedConnector3">
              <a:avLst>
                <a:gd name="adj1" fmla="val -129910"/>
              </a:avLst>
            </a:prstGeom>
            <a:noFill/>
            <a:ln w="19050" cap="flat" cmpd="sng">
              <a:solidFill>
                <a:schemeClr val="accent1"/>
              </a:solidFill>
              <a:prstDash val="dot"/>
              <a:round/>
              <a:headEnd type="none" w="med" len="med"/>
              <a:tailEnd type="none" w="med" len="med"/>
            </a:ln>
          </p:spPr>
        </p:cxnSp>
        <p:cxnSp>
          <p:nvCxnSpPr>
            <p:cNvPr id="116" name="Google Shape;116;p5"/>
            <p:cNvCxnSpPr>
              <a:stCxn id="115" idx="0"/>
              <a:endCxn id="105" idx="6"/>
            </p:cNvCxnSpPr>
            <p:nvPr/>
          </p:nvCxnSpPr>
          <p:spPr>
            <a:xfrm rot="5400000" flipH="1">
              <a:off x="8374125" y="699248"/>
              <a:ext cx="493500" cy="293700"/>
            </a:xfrm>
            <a:prstGeom prst="curvedConnector2">
              <a:avLst/>
            </a:prstGeom>
            <a:noFill/>
            <a:ln w="19050" cap="flat" cmpd="sng">
              <a:solidFill>
                <a:schemeClr val="accent1"/>
              </a:solidFill>
              <a:prstDash val="dot"/>
              <a:round/>
              <a:headEnd type="none" w="med" len="med"/>
              <a:tailEnd type="none" w="med" len="med"/>
            </a:ln>
          </p:spPr>
        </p:cxnSp>
        <p:cxnSp>
          <p:nvCxnSpPr>
            <p:cNvPr id="117" name="Google Shape;117;p5"/>
            <p:cNvCxnSpPr>
              <a:endCxn id="112" idx="0"/>
            </p:cNvCxnSpPr>
            <p:nvPr/>
          </p:nvCxnSpPr>
          <p:spPr>
            <a:xfrm rot="10800000">
              <a:off x="7386425" y="731673"/>
              <a:ext cx="867000" cy="102900"/>
            </a:xfrm>
            <a:prstGeom prst="curvedConnector4">
              <a:avLst>
                <a:gd name="adj1" fmla="val 46661"/>
                <a:gd name="adj2" fmla="val 331414"/>
              </a:avLst>
            </a:prstGeom>
            <a:noFill/>
            <a:ln w="19050" cap="flat" cmpd="sng">
              <a:solidFill>
                <a:schemeClr val="accent1"/>
              </a:solidFill>
              <a:prstDash val="dot"/>
              <a:round/>
              <a:headEnd type="none" w="med" len="med"/>
              <a:tailEnd type="none" w="med" len="med"/>
            </a:ln>
          </p:spPr>
        </p:cxnSp>
        <p:cxnSp>
          <p:nvCxnSpPr>
            <p:cNvPr id="118" name="Google Shape;118;p5"/>
            <p:cNvCxnSpPr>
              <a:stCxn id="110" idx="4"/>
              <a:endCxn id="114" idx="2"/>
            </p:cNvCxnSpPr>
            <p:nvPr/>
          </p:nvCxnSpPr>
          <p:spPr>
            <a:xfrm rot="5400000">
              <a:off x="8414625" y="-400652"/>
              <a:ext cx="953400" cy="247200"/>
            </a:xfrm>
            <a:prstGeom prst="curvedConnector4">
              <a:avLst>
                <a:gd name="adj1" fmla="val 42664"/>
                <a:gd name="adj2" fmla="val 196359"/>
              </a:avLst>
            </a:prstGeom>
            <a:noFill/>
            <a:ln w="19050" cap="flat" cmpd="sng">
              <a:solidFill>
                <a:schemeClr val="accent1"/>
              </a:solidFill>
              <a:prstDash val="dot"/>
              <a:round/>
              <a:headEnd type="none" w="med" len="med"/>
              <a:tailEnd type="none" w="med" len="med"/>
            </a:ln>
          </p:spPr>
        </p:cxnSp>
        <p:cxnSp>
          <p:nvCxnSpPr>
            <p:cNvPr id="119" name="Google Shape;119;p5"/>
            <p:cNvCxnSpPr>
              <a:stCxn id="106" idx="5"/>
              <a:endCxn id="115" idx="1"/>
            </p:cNvCxnSpPr>
            <p:nvPr/>
          </p:nvCxnSpPr>
          <p:spPr>
            <a:xfrm rot="-5400000">
              <a:off x="8121596" y="551744"/>
              <a:ext cx="9000" cy="1147500"/>
            </a:xfrm>
            <a:prstGeom prst="curvedConnector5">
              <a:avLst>
                <a:gd name="adj1" fmla="val -2939215"/>
                <a:gd name="adj2" fmla="val 49919"/>
                <a:gd name="adj3" fmla="val 3058563"/>
              </a:avLst>
            </a:prstGeom>
            <a:noFill/>
            <a:ln w="19050" cap="flat" cmpd="sng">
              <a:solidFill>
                <a:schemeClr val="accent1"/>
              </a:solidFill>
              <a:prstDash val="dot"/>
              <a:round/>
              <a:headEnd type="none" w="med" len="med"/>
              <a:tailEnd type="none" w="med" len="med"/>
            </a:ln>
          </p:spPr>
        </p:cxnSp>
        <p:grpSp>
          <p:nvGrpSpPr>
            <p:cNvPr id="120" name="Google Shape;120;p5"/>
            <p:cNvGrpSpPr/>
            <p:nvPr/>
          </p:nvGrpSpPr>
          <p:grpSpPr>
            <a:xfrm>
              <a:off x="6468475" y="266736"/>
              <a:ext cx="279600" cy="279600"/>
              <a:chOff x="6238800" y="4370675"/>
              <a:chExt cx="279600" cy="279600"/>
            </a:xfrm>
          </p:grpSpPr>
          <p:sp>
            <p:nvSpPr>
              <p:cNvPr id="121" name="Google Shape;121;p5"/>
              <p:cNvSpPr/>
              <p:nvPr/>
            </p:nvSpPr>
            <p:spPr>
              <a:xfrm>
                <a:off x="6288450" y="44203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6238800" y="43706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5"/>
            <p:cNvGrpSpPr/>
            <p:nvPr/>
          </p:nvGrpSpPr>
          <p:grpSpPr>
            <a:xfrm>
              <a:off x="8767650" y="59773"/>
              <a:ext cx="279600" cy="279600"/>
              <a:chOff x="8804525" y="3411475"/>
              <a:chExt cx="279600" cy="279600"/>
            </a:xfrm>
          </p:grpSpPr>
          <p:sp>
            <p:nvSpPr>
              <p:cNvPr id="123" name="Google Shape;123;p5"/>
              <p:cNvSpPr/>
              <p:nvPr/>
            </p:nvSpPr>
            <p:spPr>
              <a:xfrm>
                <a:off x="8854175" y="34611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8804525" y="3411475"/>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 name="Google Shape;115;p5"/>
            <p:cNvSpPr/>
            <p:nvPr/>
          </p:nvSpPr>
          <p:spPr>
            <a:xfrm>
              <a:off x="8671575" y="1092848"/>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09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126" name="Google Shape;126;p6"/>
          <p:cNvSpPr/>
          <p:nvPr/>
        </p:nvSpPr>
        <p:spPr>
          <a:xfrm>
            <a:off x="618467" y="6387000"/>
            <a:ext cx="844000" cy="8440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621133" y="4905167"/>
            <a:ext cx="1239600" cy="12396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 name="Google Shape;128;p6"/>
          <p:cNvGrpSpPr/>
          <p:nvPr/>
        </p:nvGrpSpPr>
        <p:grpSpPr>
          <a:xfrm>
            <a:off x="10467234" y="314000"/>
            <a:ext cx="2415805" cy="3372867"/>
            <a:chOff x="7850425" y="235500"/>
            <a:chExt cx="1811854" cy="2529650"/>
          </a:xfrm>
        </p:grpSpPr>
        <p:sp>
          <p:nvSpPr>
            <p:cNvPr id="129" name="Google Shape;129;p6"/>
            <p:cNvSpPr/>
            <p:nvPr/>
          </p:nvSpPr>
          <p:spPr>
            <a:xfrm flipH="1">
              <a:off x="8785525" y="957725"/>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flipH="1">
              <a:off x="8501850" y="258485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31" name="Google Shape;131;p6"/>
            <p:cNvCxnSpPr>
              <a:stCxn id="130" idx="7"/>
              <a:endCxn id="132" idx="4"/>
            </p:cNvCxnSpPr>
            <p:nvPr/>
          </p:nvCxnSpPr>
          <p:spPr>
            <a:xfrm rot="5400000" flipH="1">
              <a:off x="7757854" y="1840854"/>
              <a:ext cx="1002900" cy="537900"/>
            </a:xfrm>
            <a:prstGeom prst="curvedConnector3">
              <a:avLst>
                <a:gd name="adj1" fmla="val 51319"/>
              </a:avLst>
            </a:prstGeom>
            <a:noFill/>
            <a:ln w="19050" cap="flat" cmpd="sng">
              <a:solidFill>
                <a:schemeClr val="accent1"/>
              </a:solidFill>
              <a:prstDash val="dot"/>
              <a:round/>
              <a:headEnd type="none" w="med" len="med"/>
              <a:tailEnd type="none" w="med" len="med"/>
            </a:ln>
          </p:spPr>
        </p:cxnSp>
        <p:cxnSp>
          <p:nvCxnSpPr>
            <p:cNvPr id="133" name="Google Shape;133;p6"/>
            <p:cNvCxnSpPr>
              <a:stCxn id="132" idx="0"/>
              <a:endCxn id="129" idx="4"/>
            </p:cNvCxnSpPr>
            <p:nvPr/>
          </p:nvCxnSpPr>
          <p:spPr>
            <a:xfrm rot="-5400000">
              <a:off x="8337625" y="790500"/>
              <a:ext cx="190800" cy="885600"/>
            </a:xfrm>
            <a:prstGeom prst="curvedConnector3">
              <a:avLst>
                <a:gd name="adj1" fmla="val 49967"/>
              </a:avLst>
            </a:prstGeom>
            <a:noFill/>
            <a:ln w="19050" cap="flat" cmpd="sng">
              <a:solidFill>
                <a:schemeClr val="accent1"/>
              </a:solidFill>
              <a:prstDash val="dot"/>
              <a:round/>
              <a:headEnd type="none" w="med" len="med"/>
              <a:tailEnd type="none" w="med" len="med"/>
            </a:ln>
          </p:spPr>
        </p:cxnSp>
        <p:cxnSp>
          <p:nvCxnSpPr>
            <p:cNvPr id="134" name="Google Shape;134;p6"/>
            <p:cNvCxnSpPr>
              <a:endCxn id="135" idx="2"/>
            </p:cNvCxnSpPr>
            <p:nvPr/>
          </p:nvCxnSpPr>
          <p:spPr>
            <a:xfrm rot="5400000" flipH="1">
              <a:off x="8088000" y="859950"/>
              <a:ext cx="1842000" cy="7854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136" name="Google Shape;136;p6"/>
            <p:cNvCxnSpPr>
              <a:stCxn id="132" idx="2"/>
              <a:endCxn id="135" idx="4"/>
            </p:cNvCxnSpPr>
            <p:nvPr/>
          </p:nvCxnSpPr>
          <p:spPr>
            <a:xfrm rot="10800000" flipH="1">
              <a:off x="8130025" y="427800"/>
              <a:ext cx="390000" cy="1040700"/>
            </a:xfrm>
            <a:prstGeom prst="curvedConnector2">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137" name="Google Shape;137;p6"/>
            <p:cNvCxnSpPr>
              <a:endCxn id="132" idx="3"/>
            </p:cNvCxnSpPr>
            <p:nvPr/>
          </p:nvCxnSpPr>
          <p:spPr>
            <a:xfrm flipH="1">
              <a:off x="8089079" y="1373854"/>
              <a:ext cx="1573200" cy="193500"/>
            </a:xfrm>
            <a:prstGeom prst="curvedConnector4">
              <a:avLst>
                <a:gd name="adj1" fmla="val 48699"/>
                <a:gd name="adj2" fmla="val 244223"/>
              </a:avLst>
            </a:prstGeom>
            <a:noFill/>
            <a:ln w="19050" cap="flat" cmpd="sng">
              <a:solidFill>
                <a:schemeClr val="accent1"/>
              </a:solidFill>
              <a:prstDash val="dot"/>
              <a:round/>
              <a:headEnd type="none" w="med" len="med"/>
              <a:tailEnd type="none" w="med" len="med"/>
            </a:ln>
            <a:effectLst>
              <a:outerShdw blurRad="57150" dist="19050" dir="5400000" algn="bl" rotWithShape="0">
                <a:schemeClr val="accent1">
                  <a:alpha val="50000"/>
                </a:schemeClr>
              </a:outerShdw>
            </a:effectLst>
          </p:spPr>
        </p:cxnSp>
        <p:cxnSp>
          <p:nvCxnSpPr>
            <p:cNvPr id="138" name="Google Shape;138;p6"/>
            <p:cNvCxnSpPr>
              <a:endCxn id="130" idx="2"/>
            </p:cNvCxnSpPr>
            <p:nvPr/>
          </p:nvCxnSpPr>
          <p:spPr>
            <a:xfrm rot="5400000">
              <a:off x="8571150" y="1978400"/>
              <a:ext cx="807600" cy="585600"/>
            </a:xfrm>
            <a:prstGeom prst="curvedConnector2">
              <a:avLst/>
            </a:prstGeom>
            <a:noFill/>
            <a:ln w="19050" cap="flat" cmpd="sng">
              <a:solidFill>
                <a:schemeClr val="accent1"/>
              </a:solidFill>
              <a:prstDash val="dot"/>
              <a:round/>
              <a:headEnd type="none" w="med" len="med"/>
              <a:tailEnd type="none" w="med" len="med"/>
            </a:ln>
          </p:spPr>
        </p:cxnSp>
        <p:grpSp>
          <p:nvGrpSpPr>
            <p:cNvPr id="139" name="Google Shape;139;p6"/>
            <p:cNvGrpSpPr/>
            <p:nvPr/>
          </p:nvGrpSpPr>
          <p:grpSpPr>
            <a:xfrm flipH="1">
              <a:off x="7850425" y="1328700"/>
              <a:ext cx="279600" cy="279600"/>
              <a:chOff x="2206950" y="697000"/>
              <a:chExt cx="279600" cy="279600"/>
            </a:xfrm>
          </p:grpSpPr>
          <p:sp>
            <p:nvSpPr>
              <p:cNvPr id="140" name="Google Shape;140;p6"/>
              <p:cNvSpPr/>
              <p:nvPr/>
            </p:nvSpPr>
            <p:spPr>
              <a:xfrm>
                <a:off x="2256550" y="746600"/>
                <a:ext cx="180300" cy="1803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6"/>
              <p:cNvSpPr/>
              <p:nvPr/>
            </p:nvSpPr>
            <p:spPr>
              <a:xfrm>
                <a:off x="2206950" y="697000"/>
                <a:ext cx="279600" cy="279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6"/>
            <p:cNvGrpSpPr/>
            <p:nvPr/>
          </p:nvGrpSpPr>
          <p:grpSpPr>
            <a:xfrm flipH="1">
              <a:off x="8424000" y="235500"/>
              <a:ext cx="192300" cy="192300"/>
              <a:chOff x="471450" y="43325"/>
              <a:chExt cx="192300" cy="192300"/>
            </a:xfrm>
          </p:grpSpPr>
          <p:sp>
            <p:nvSpPr>
              <p:cNvPr id="142" name="Google Shape;142;p6"/>
              <p:cNvSpPr/>
              <p:nvPr/>
            </p:nvSpPr>
            <p:spPr>
              <a:xfrm>
                <a:off x="509700" y="81575"/>
                <a:ext cx="115800" cy="115800"/>
              </a:xfrm>
              <a:prstGeom prst="ellipse">
                <a:avLst/>
              </a:prstGeom>
              <a:solidFill>
                <a:schemeClr val="lt2"/>
              </a:solidFill>
              <a:ln>
                <a:noFill/>
              </a:ln>
              <a:effectLst>
                <a:outerShdw blurRad="200025"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a:off x="471450" y="43325"/>
                <a:ext cx="192300" cy="1923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84047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1496767" y="1615151"/>
            <a:ext cx="4659600" cy="1141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r>
              <a:rPr lang="pt-BR"/>
              <a:t>Clique para editar o título Mestre</a:t>
            </a:r>
            <a:endParaRPr/>
          </a:p>
        </p:txBody>
      </p:sp>
      <p:sp>
        <p:nvSpPr>
          <p:cNvPr id="145" name="Google Shape;145;p7"/>
          <p:cNvSpPr txBox="1">
            <a:spLocks noGrp="1"/>
          </p:cNvSpPr>
          <p:nvPr>
            <p:ph type="subTitle" idx="1"/>
          </p:nvPr>
        </p:nvSpPr>
        <p:spPr>
          <a:xfrm>
            <a:off x="1496767" y="2790051"/>
            <a:ext cx="4659600" cy="24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r>
              <a:rPr lang="pt-BR"/>
              <a:t>Clique para editar o estilo do subtítulo Mestre</a:t>
            </a:r>
            <a:endParaRPr/>
          </a:p>
        </p:txBody>
      </p:sp>
      <p:sp>
        <p:nvSpPr>
          <p:cNvPr id="146" name="Google Shape;146;p7"/>
          <p:cNvSpPr>
            <a:spLocks noGrp="1"/>
          </p:cNvSpPr>
          <p:nvPr>
            <p:ph type="pic" idx="2"/>
          </p:nvPr>
        </p:nvSpPr>
        <p:spPr>
          <a:xfrm>
            <a:off x="7341400" y="1604400"/>
            <a:ext cx="3649200" cy="3649200"/>
          </a:xfrm>
          <a:prstGeom prst="ellipse">
            <a:avLst/>
          </a:prstGeom>
          <a:noFill/>
          <a:ln>
            <a:noFill/>
          </a:ln>
          <a:effectLst>
            <a:outerShdw blurRad="228600" algn="bl" rotWithShape="0">
              <a:schemeClr val="accent1">
                <a:alpha val="30000"/>
              </a:schemeClr>
            </a:outerShdw>
          </a:effectLst>
        </p:spPr>
      </p:sp>
      <p:sp>
        <p:nvSpPr>
          <p:cNvPr id="147" name="Google Shape;147;p7"/>
          <p:cNvSpPr/>
          <p:nvPr/>
        </p:nvSpPr>
        <p:spPr>
          <a:xfrm>
            <a:off x="-947667" y="5253600"/>
            <a:ext cx="1438000" cy="14380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059833" y="-633367"/>
            <a:ext cx="1189200" cy="11892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09517" y="555833"/>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1767500" y="6008200"/>
            <a:ext cx="1077200" cy="1077200"/>
          </a:xfrm>
          <a:prstGeom prst="ellipse">
            <a:avLst/>
          </a:prstGeom>
          <a:gradFill>
            <a:gsLst>
              <a:gs pos="0">
                <a:schemeClr val="dk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6308033" y="5329667"/>
            <a:ext cx="2297200" cy="2297200"/>
          </a:xfrm>
          <a:prstGeom prst="ellipse">
            <a:avLst/>
          </a:prstGeom>
          <a:gradFill>
            <a:gsLst>
              <a:gs pos="0">
                <a:schemeClr val="dk1"/>
              </a:gs>
              <a:gs pos="100000">
                <a:srgbClr val="2E2E8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888751" y="5902467"/>
            <a:ext cx="472400" cy="472400"/>
          </a:xfrm>
          <a:prstGeom prst="ellipse">
            <a:avLst/>
          </a:prstGeom>
          <a:gradFill>
            <a:gsLst>
              <a:gs pos="0">
                <a:schemeClr val="lt2"/>
              </a:gs>
              <a:gs pos="100000">
                <a:srgbClr val="2E2E8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455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3"/>
        <p:cNvGrpSpPr/>
        <p:nvPr/>
      </p:nvGrpSpPr>
      <p:grpSpPr>
        <a:xfrm>
          <a:off x="0" y="0"/>
          <a:ext cx="0" cy="0"/>
          <a:chOff x="0" y="0"/>
          <a:chExt cx="0" cy="0"/>
        </a:xfrm>
      </p:grpSpPr>
      <p:sp>
        <p:nvSpPr>
          <p:cNvPr id="154" name="Google Shape;154;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pt-BR"/>
              <a:t>Clique para editar o título Mestre</a:t>
            </a:r>
            <a:endParaRPr/>
          </a:p>
        </p:txBody>
      </p:sp>
    </p:spTree>
    <p:extLst>
      <p:ext uri="{BB962C8B-B14F-4D97-AF65-F5344CB8AC3E}">
        <p14:creationId xmlns:p14="http://schemas.microsoft.com/office/powerpoint/2010/main" val="156496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0"/>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r>
              <a:rPr lang="pt-BR"/>
              <a:t>Clique para editar o título Mestre</a:t>
            </a:r>
            <a:endParaRPr/>
          </a:p>
        </p:txBody>
      </p:sp>
      <p:sp>
        <p:nvSpPr>
          <p:cNvPr id="157" name="Google Shape;157;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pt-BR"/>
              <a:t>Clique para editar o estilo do subtítulo Mestre</a:t>
            </a:r>
            <a:endParaRPr/>
          </a:p>
        </p:txBody>
      </p:sp>
    </p:spTree>
    <p:extLst>
      <p:ext uri="{BB962C8B-B14F-4D97-AF65-F5344CB8AC3E}">
        <p14:creationId xmlns:p14="http://schemas.microsoft.com/office/powerpoint/2010/main" val="357360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8"/>
        <p:cNvGrpSpPr/>
        <p:nvPr/>
      </p:nvGrpSpPr>
      <p:grpSpPr>
        <a:xfrm>
          <a:off x="0" y="0"/>
          <a:ext cx="0" cy="0"/>
          <a:chOff x="0" y="0"/>
          <a:chExt cx="0" cy="0"/>
        </a:xfrm>
      </p:grpSpPr>
      <p:sp>
        <p:nvSpPr>
          <p:cNvPr id="159" name="Google Shape;159;p10"/>
          <p:cNvSpPr txBox="1">
            <a:spLocks noGrp="1"/>
          </p:cNvSpPr>
          <p:nvPr>
            <p:ph type="title"/>
          </p:nvPr>
        </p:nvSpPr>
        <p:spPr>
          <a:xfrm>
            <a:off x="960000" y="5352600"/>
            <a:ext cx="10272000" cy="763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2500"/>
              <a:buNone/>
              <a:defRPr>
                <a:solidFill>
                  <a:schemeClr val="lt1"/>
                </a:solidFill>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r>
              <a:rPr lang="pt-BR"/>
              <a:t>Clique para editar o título Mestre</a:t>
            </a:r>
            <a:endParaRPr/>
          </a:p>
        </p:txBody>
      </p:sp>
    </p:spTree>
    <p:extLst>
      <p:ext uri="{BB962C8B-B14F-4D97-AF65-F5344CB8AC3E}">
        <p14:creationId xmlns:p14="http://schemas.microsoft.com/office/powerpoint/2010/main" val="133482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B050"/>
            </a:gs>
            <a:gs pos="100000">
              <a:schemeClr val="lt1"/>
            </a:gs>
          </a:gsLst>
          <a:lin ang="2700006"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1pPr>
            <a:lvl2pPr lvl="1"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2pPr>
            <a:lvl3pPr lvl="2"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3pPr>
            <a:lvl4pPr lvl="3"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4pPr>
            <a:lvl5pPr lvl="4"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5pPr>
            <a:lvl6pPr lvl="5"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6pPr>
            <a:lvl7pPr lvl="6"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7pPr>
            <a:lvl8pPr lvl="7"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8pPr>
            <a:lvl9pPr lvl="8" rtl="0">
              <a:spcBef>
                <a:spcPts val="0"/>
              </a:spcBef>
              <a:spcAft>
                <a:spcPts val="0"/>
              </a:spcAft>
              <a:buClr>
                <a:schemeClr val="accent1"/>
              </a:buClr>
              <a:buSzPts val="2500"/>
              <a:buFont typeface="Krona One"/>
              <a:buNone/>
              <a:defRPr sz="2500" b="1">
                <a:solidFill>
                  <a:schemeClr val="accent1"/>
                </a:solidFill>
                <a:latin typeface="Krona One"/>
                <a:ea typeface="Krona One"/>
                <a:cs typeface="Krona One"/>
                <a:sym typeface="Krona One"/>
              </a:defRPr>
            </a:lvl9pPr>
          </a:lstStyle>
          <a:p>
            <a:endParaRPr/>
          </a:p>
        </p:txBody>
      </p:sp>
      <p:sp>
        <p:nvSpPr>
          <p:cNvPr id="7" name="Google Shape;7;p1"/>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1pPr>
            <a:lvl2pPr marL="914400" lvl="1"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2pPr>
            <a:lvl3pPr marL="1371600" lvl="2"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3pPr>
            <a:lvl4pPr marL="1828800" lvl="3"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4pPr>
            <a:lvl5pPr marL="2286000" lvl="4"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5pPr>
            <a:lvl6pPr marL="2743200" lvl="5"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6pPr>
            <a:lvl7pPr marL="3200400" lvl="6"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7pPr>
            <a:lvl8pPr marL="3657600" lvl="7"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8pPr>
            <a:lvl9pPr marL="4114800" lvl="8" indent="-304800">
              <a:lnSpc>
                <a:spcPct val="100000"/>
              </a:lnSpc>
              <a:spcBef>
                <a:spcPts val="0"/>
              </a:spcBef>
              <a:spcAft>
                <a:spcPts val="0"/>
              </a:spcAft>
              <a:buClr>
                <a:schemeClr val="accent1"/>
              </a:buClr>
              <a:buSzPts val="1200"/>
              <a:buFont typeface="PT Sans"/>
              <a:buChar char="■"/>
              <a:defRPr sz="1200">
                <a:solidFill>
                  <a:schemeClr val="accent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7558849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90" r:id="rId27"/>
    <p:sldLayoutId id="2147483691" r:id="rId2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B050"/>
            </a:gs>
            <a:gs pos="100000">
              <a:schemeClr val="lt1"/>
            </a:gs>
          </a:gsLst>
          <a:lin ang="2700006" scaled="0"/>
          <a:tileRect/>
        </a:gradFill>
        <a:effectLst/>
      </p:bgPr>
    </p:bg>
    <p:spTree>
      <p:nvGrpSpPr>
        <p:cNvPr id="1" name="Shape 653"/>
        <p:cNvGrpSpPr/>
        <p:nvPr/>
      </p:nvGrpSpPr>
      <p:grpSpPr>
        <a:xfrm>
          <a:off x="0" y="0"/>
          <a:ext cx="0" cy="0"/>
          <a:chOff x="0" y="0"/>
          <a:chExt cx="0" cy="0"/>
        </a:xfrm>
      </p:grpSpPr>
      <p:sp>
        <p:nvSpPr>
          <p:cNvPr id="654" name="Google Shape;654;p27"/>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655" name="Google Shape;655;p27"/>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610124530"/>
      </p:ext>
    </p:extLst>
  </p:cSld>
  <p:clrMap bg1="lt1" tx1="dk1" bg2="dk2" tx2="lt2" accent1="accent1" accent2="accent2" accent3="accent3" accent4="accent4" accent5="accent5" accent6="accent6" hlink="hlink" folHlink="folHlink"/>
  <p:sldLayoutIdLst>
    <p:sldLayoutId id="2147483688" r:id="rId1"/>
    <p:sldLayoutId id="2147483689"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hyperlink" Target="https://mega.nz/file/yzgmiaDa#EvicB6nWmcvXZb0GZuE87OpNO36QAGHDUIRhh9_nuTc"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https://g1.globo.com/economia/agronegocios/globo-rural/noticia/2019/03/17/indios-plantam-soja-no-mato-grosso-e-levantam-polemica.ghtml" TargetMode="External"/><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s://geocracia.com/projeto-piloto-vai-georreferenciar-terra-indigena-mt/" TargetMode="External"/><Relationship Id="rId2" Type="http://schemas.openxmlformats.org/officeDocument/2006/relationships/image" Target="../media/image34.png"/><Relationship Id="rId1" Type="http://schemas.openxmlformats.org/officeDocument/2006/relationships/slideLayout" Target="../slideLayouts/slideLayout26.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hyperlink" Target="http://cartorioruibarbosa.com.br/wp-content/uploads/2019/05/20-03-2018-CADASTRO-E-REGISTRO-WASHINGTON-EUA.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issuu.com/redesdeexpertos_ceddet/docs/catastro_logo/41" TargetMode="External"/><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mega.nz/file/yyxCXIra#l40_xXKzzqS9drI3r4oLY11XQsQd4hXPWymTMYMmdvY" TargetMode="Externa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2" Type="http://schemas.openxmlformats.org/officeDocument/2006/relationships/hyperlink" Target="https://busquedas.elperuano.pe/normaslegales/aprueban-el-servicio-gratuito-conoce-aqui-que-permite-acce-resolucion-n-064-2023-sunarpsn-2171166-1/" TargetMode="Externa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hyperlink" Target="https://mega.nz/file/6rp3mSSZ#MQ7t2ZN_KhrD0LkTmO9fKStHUPqVbDJKviLaXkK1yD4" TargetMode="External"/><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mega.nz/file/ymhWwChZ#7tjeguD7IL6On9DhbPftBR1XpmbX4KFc3jJaJj2rLAA" TargetMode="External"/><Relationship Id="rId7" Type="http://schemas.openxmlformats.org/officeDocument/2006/relationships/diagramColors" Target="../diagrams/colors7.xml"/><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8" Type="http://schemas.openxmlformats.org/officeDocument/2006/relationships/hyperlink" Target="https://www.anoregmt.org.br/novo/provimento-cn-cnj-no-144-2023-estabelece-no-ambito-do-poder-judiciario-o-programa-permanente-de-regularizacao-fundiaria-na-amazonia-legal-institui-a-semana-nacional-de-regularizacao-fundiaria-e/" TargetMode="External"/><Relationship Id="rId3" Type="http://schemas.openxmlformats.org/officeDocument/2006/relationships/diagramLayout" Target="../diagrams/layout8.xml"/><Relationship Id="rId7" Type="http://schemas.openxmlformats.org/officeDocument/2006/relationships/image" Target="../media/image44.png"/><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hyperlink" Target="http://www.incra.gov.br/noticias/projeto-fundiario-com-apoio-de-agencia-holandesa-e-apresentado-ao-incra"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kadaster.com/" TargetMode="Externa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51.jpeg"/><Relationship Id="rId7" Type="http://schemas.openxmlformats.org/officeDocument/2006/relationships/diagramLayout" Target="../diagrams/layout10.xml"/><Relationship Id="rId2" Type="http://schemas.openxmlformats.org/officeDocument/2006/relationships/image" Target="../media/image50.jpeg"/><Relationship Id="rId1" Type="http://schemas.openxmlformats.org/officeDocument/2006/relationships/slideLayout" Target="../slideLayouts/slideLayout26.xml"/><Relationship Id="rId6" Type="http://schemas.openxmlformats.org/officeDocument/2006/relationships/diagramData" Target="../diagrams/data10.xml"/><Relationship Id="rId5" Type="http://schemas.openxmlformats.org/officeDocument/2006/relationships/image" Target="../media/image53.png"/><Relationship Id="rId10" Type="http://schemas.microsoft.com/office/2007/relationships/diagramDrawing" Target="../diagrams/drawing10.xml"/><Relationship Id="rId4" Type="http://schemas.openxmlformats.org/officeDocument/2006/relationships/image" Target="../media/image52.png"/><Relationship Id="rId9" Type="http://schemas.openxmlformats.org/officeDocument/2006/relationships/diagramColors" Target="../diagrams/colors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www.registrodeimoveis.org.br/mapa" TargetMode="External"/><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png"/><Relationship Id="rId12" Type="http://schemas.openxmlformats.org/officeDocument/2006/relationships/image" Target="../media/image66.jpg"/><Relationship Id="rId2" Type="http://schemas.openxmlformats.org/officeDocument/2006/relationships/image" Target="../media/image56.jpg"/><Relationship Id="rId1" Type="http://schemas.openxmlformats.org/officeDocument/2006/relationships/slideLayout" Target="../slideLayouts/slideLayout27.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www.irib.org.br/" TargetMode="External"/><Relationship Id="rId2" Type="http://schemas.openxmlformats.org/officeDocument/2006/relationships/hyperlink" Target="http://www.anoregmt.org.br/portal/" TargetMode="External"/><Relationship Id="rId1" Type="http://schemas.openxmlformats.org/officeDocument/2006/relationships/slideLayout" Target="../slideLayouts/slideLayout26.xml"/><Relationship Id="rId4" Type="http://schemas.openxmlformats.org/officeDocument/2006/relationships/hyperlink" Target="http://www.tjmt.jus.br/corregedoria/"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corregedoria.tjmt.jus.br/pagina/dynamicpage?url=http:%2F%2Fcorregedoria-old.tjmt.jus.br%2Fassuntos-fundiarios&amp;dynamic=true" TargetMode="External"/><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8F9A84-6A71-4832-89FE-6B2323619A7F}"/>
              </a:ext>
            </a:extLst>
          </p:cNvPr>
          <p:cNvSpPr>
            <a:spLocks noGrp="1"/>
          </p:cNvSpPr>
          <p:nvPr>
            <p:ph type="title"/>
          </p:nvPr>
        </p:nvSpPr>
        <p:spPr/>
        <p:txBody>
          <a:bodyPr>
            <a:normAutofit/>
          </a:bodyPr>
          <a:lstStyle/>
          <a:p>
            <a:r>
              <a:rPr lang="pt-BR" sz="3600" b="1" i="0" dirty="0">
                <a:effectLst/>
                <a:latin typeface="arial" panose="020B0604020202020204" pitchFamily="34" charset="0"/>
              </a:rPr>
              <a:t>Seminário Nacional das Diretrizes Voluntárias para a Governança Responsável da Terra (GVGT) e a Regularização Fundiária na Região da Amazônia Legal</a:t>
            </a:r>
            <a:endParaRPr lang="pt-BR" sz="3600" dirty="0"/>
          </a:p>
        </p:txBody>
      </p:sp>
      <p:pic>
        <p:nvPicPr>
          <p:cNvPr id="5" name="Imagem 4">
            <a:extLst>
              <a:ext uri="{FF2B5EF4-FFF2-40B4-BE49-F238E27FC236}">
                <a16:creationId xmlns:a16="http://schemas.microsoft.com/office/drawing/2014/main" id="{83031FF6-FFB8-400F-BD20-E8FDA813B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8833" y="0"/>
            <a:ext cx="1123167" cy="698416"/>
          </a:xfrm>
          <a:prstGeom prst="rect">
            <a:avLst/>
          </a:prstGeom>
        </p:spPr>
      </p:pic>
      <p:pic>
        <p:nvPicPr>
          <p:cNvPr id="7" name="Imagem 6">
            <a:extLst>
              <a:ext uri="{FF2B5EF4-FFF2-40B4-BE49-F238E27FC236}">
                <a16:creationId xmlns:a16="http://schemas.microsoft.com/office/drawing/2014/main" id="{DD989692-8714-4B98-B10E-EF4CFB642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8271" y="152995"/>
            <a:ext cx="606023" cy="545421"/>
          </a:xfrm>
          <a:prstGeom prst="rect">
            <a:avLst/>
          </a:prstGeom>
        </p:spPr>
      </p:pic>
      <p:pic>
        <p:nvPicPr>
          <p:cNvPr id="4" name="Imagem 3">
            <a:extLst>
              <a:ext uri="{FF2B5EF4-FFF2-40B4-BE49-F238E27FC236}">
                <a16:creationId xmlns:a16="http://schemas.microsoft.com/office/drawing/2014/main" id="{358A67E5-E738-43D6-B6B5-C58E8A5B4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14"/>
            <a:ext cx="12192000" cy="6923314"/>
          </a:xfrm>
          <a:prstGeom prst="rect">
            <a:avLst/>
          </a:prstGeom>
        </p:spPr>
      </p:pic>
    </p:spTree>
    <p:extLst>
      <p:ext uri="{BB962C8B-B14F-4D97-AF65-F5344CB8AC3E}">
        <p14:creationId xmlns:p14="http://schemas.microsoft.com/office/powerpoint/2010/main" val="54842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m 3">
            <a:extLst>
              <a:ext uri="{FF2B5EF4-FFF2-40B4-BE49-F238E27FC236}">
                <a16:creationId xmlns:a16="http://schemas.microsoft.com/office/drawing/2014/main" id="{6205425B-CB3E-4BFD-A873-A5FB0EF850C4}"/>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416729" y="0"/>
            <a:ext cx="690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 name="CustomShape 1">
            <a:extLst>
              <a:ext uri="{FF2B5EF4-FFF2-40B4-BE49-F238E27FC236}">
                <a16:creationId xmlns:a16="http://schemas.microsoft.com/office/drawing/2014/main" id="{E6E3BFC6-ADFB-4A03-A6E4-13FA5D0FB96E}"/>
              </a:ext>
            </a:extLst>
          </p:cNvPr>
          <p:cNvSpPr/>
          <p:nvPr/>
        </p:nvSpPr>
        <p:spPr>
          <a:xfrm>
            <a:off x="2654301" y="2660651"/>
            <a:ext cx="5794375" cy="1203325"/>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b"/>
          <a:lstStyle/>
          <a:p>
            <a:pPr algn="r">
              <a:defRPr/>
            </a:pPr>
            <a:r>
              <a:rPr lang="pt-BR" sz="2100" b="1" spc="-1" dirty="0">
                <a:solidFill>
                  <a:srgbClr val="2A5010"/>
                </a:solidFill>
                <a:ea typeface="Trebuchet MS"/>
              </a:rPr>
              <a:t>Exemplo que vem de Mato Grosso </a:t>
            </a:r>
            <a:endParaRPr lang="pt-BR" sz="2100" spc="-1" dirty="0">
              <a:latin typeface="Arial"/>
            </a:endParaRPr>
          </a:p>
        </p:txBody>
      </p:sp>
      <p:sp>
        <p:nvSpPr>
          <p:cNvPr id="460" name="CustomShape 2">
            <a:extLst>
              <a:ext uri="{FF2B5EF4-FFF2-40B4-BE49-F238E27FC236}">
                <a16:creationId xmlns:a16="http://schemas.microsoft.com/office/drawing/2014/main" id="{3DD2996F-565B-4D00-AD22-FA9BAAF5BD54}"/>
              </a:ext>
            </a:extLst>
          </p:cNvPr>
          <p:cNvSpPr/>
          <p:nvPr/>
        </p:nvSpPr>
        <p:spPr>
          <a:xfrm>
            <a:off x="2654301" y="3895726"/>
            <a:ext cx="5794375" cy="790575"/>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gn="r">
              <a:spcBef>
                <a:spcPts val="751"/>
              </a:spcBef>
              <a:defRPr/>
            </a:pPr>
            <a:r>
              <a:rPr lang="pt-BR" sz="1200" b="1" spc="-1" dirty="0">
                <a:solidFill>
                  <a:srgbClr val="171717"/>
                </a:solidFill>
                <a:ea typeface="Trebuchet MS"/>
              </a:rPr>
              <a:t>Projeto Piloto: Município a luz do registro de imóveis (MLRI-MT)</a:t>
            </a:r>
            <a:endParaRPr lang="pt-BR" sz="1200" spc="-1" dirty="0">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7FC6E-EBEE-499D-B072-1ABC9CABC9F9}"/>
              </a:ext>
            </a:extLst>
          </p:cNvPr>
          <p:cNvSpPr>
            <a:spLocks noGrp="1"/>
          </p:cNvSpPr>
          <p:nvPr>
            <p:ph type="title"/>
          </p:nvPr>
        </p:nvSpPr>
        <p:spPr>
          <a:xfrm>
            <a:off x="701031" y="196645"/>
            <a:ext cx="10716977" cy="763600"/>
          </a:xfrm>
        </p:spPr>
        <p:txBody>
          <a:bodyPr/>
          <a:lstStyle/>
          <a:p>
            <a:pPr algn="ctr"/>
            <a:r>
              <a:rPr lang="pt-BR" sz="2800" dirty="0">
                <a:latin typeface="+mj-lt"/>
              </a:rPr>
              <a:t>     PROJETO : CONHEÇA O MUNICÍPIO A PARTIR DO REGISTRO DE IMÓVEIS </a:t>
            </a:r>
          </a:p>
        </p:txBody>
      </p:sp>
      <p:sp>
        <p:nvSpPr>
          <p:cNvPr id="3" name="Espaço Reservado para Conteúdo 2">
            <a:extLst>
              <a:ext uri="{FF2B5EF4-FFF2-40B4-BE49-F238E27FC236}">
                <a16:creationId xmlns:a16="http://schemas.microsoft.com/office/drawing/2014/main" id="{89C67E4B-E23A-43F9-A651-7D100165EA09}"/>
              </a:ext>
            </a:extLst>
          </p:cNvPr>
          <p:cNvSpPr>
            <a:spLocks noGrp="1"/>
          </p:cNvSpPr>
          <p:nvPr>
            <p:ph idx="1"/>
          </p:nvPr>
        </p:nvSpPr>
        <p:spPr>
          <a:xfrm>
            <a:off x="310499" y="1220972"/>
            <a:ext cx="11498043" cy="6094227"/>
          </a:xfrm>
        </p:spPr>
        <p:txBody>
          <a:bodyPr/>
          <a:lstStyle/>
          <a:p>
            <a:pPr marL="152400" indent="0" algn="just">
              <a:buNone/>
            </a:pPr>
            <a:r>
              <a:rPr lang="pt-BR" sz="1600" dirty="0">
                <a:effectLst/>
                <a:latin typeface="+mn-lt"/>
                <a:ea typeface="Times New Roman" panose="02020603050405020304" pitchFamily="18" charset="0"/>
              </a:rPr>
              <a:t>	</a:t>
            </a:r>
            <a:r>
              <a:rPr lang="pt-BR" sz="2000" dirty="0">
                <a:latin typeface="+mn-lt"/>
                <a:ea typeface="Times New Roman" panose="02020603050405020304" pitchFamily="18" charset="0"/>
              </a:rPr>
              <a:t>Idealizado pelo Cartório do 1º ofício de Campo Novo do Parecis-MT, no ano de 2016, aprovado pela Anoreg/MT e CGJMT, a metodologia deste inovador projeto foi recepcionada pela Câmara Técnica Setorial- CTS- presidida pelo Advogado Irajá Lacerda, criada pela Assembleia Legislativa do Estado de Mato Grosso com a finalidade de localizar as terras públicas, devolutas, particulares e sesmarias do Estado de Mato Grosso.</a:t>
            </a:r>
          </a:p>
          <a:p>
            <a:pPr marL="152400" indent="0" algn="just">
              <a:buNone/>
            </a:pPr>
            <a:endParaRPr lang="pt-BR" sz="2000" dirty="0">
              <a:latin typeface="+mn-lt"/>
              <a:ea typeface="Times New Roman" panose="02020603050405020304" pitchFamily="18" charset="0"/>
            </a:endParaRPr>
          </a:p>
          <a:p>
            <a:pPr marL="152400" indent="0" algn="just">
              <a:buNone/>
            </a:pPr>
            <a:r>
              <a:rPr lang="pt-BR" sz="2000" b="1" dirty="0">
                <a:latin typeface="+mn-lt"/>
                <a:ea typeface="Times New Roman" panose="02020603050405020304" pitchFamily="18" charset="0"/>
              </a:rPr>
              <a:t>OBJETIVOS </a:t>
            </a:r>
          </a:p>
          <a:p>
            <a:pPr algn="just">
              <a:lnSpc>
                <a:spcPct val="150000"/>
              </a:lnSpc>
              <a:buFont typeface="Wingdings" panose="05000000000000000000" pitchFamily="2" charset="2"/>
              <a:buChar char="v"/>
            </a:pPr>
            <a:r>
              <a:rPr lang="pt-BR" sz="1800" dirty="0">
                <a:latin typeface="+mn-lt"/>
                <a:ea typeface="Times New Roman" panose="02020603050405020304" pitchFamily="18" charset="0"/>
              </a:rPr>
              <a:t>Apresentar o “status” do registro jurídico do perímetro rural e urbano de Campo Novo do Parecis.</a:t>
            </a:r>
          </a:p>
          <a:p>
            <a:pPr algn="just">
              <a:lnSpc>
                <a:spcPct val="150000"/>
              </a:lnSpc>
              <a:buFont typeface="Wingdings" panose="05000000000000000000" pitchFamily="2" charset="2"/>
              <a:buChar char="v"/>
            </a:pPr>
            <a:r>
              <a:rPr lang="pt-BR" sz="1800" dirty="0">
                <a:latin typeface="+mn-lt"/>
                <a:ea typeface="Times New Roman" panose="02020603050405020304" pitchFamily="18" charset="0"/>
              </a:rPr>
              <a:t>Gerar informações precisas e detalhadas para excelência dos serviços do Registro de Imóveis;</a:t>
            </a:r>
          </a:p>
          <a:p>
            <a:pPr algn="just">
              <a:lnSpc>
                <a:spcPct val="150000"/>
              </a:lnSpc>
              <a:buFont typeface="Wingdings" panose="05000000000000000000" pitchFamily="2" charset="2"/>
              <a:buChar char="v"/>
            </a:pPr>
            <a:r>
              <a:rPr lang="pt-BR" sz="1800" dirty="0">
                <a:latin typeface="+mn-lt"/>
                <a:ea typeface="Times New Roman" panose="02020603050405020304" pitchFamily="18" charset="0"/>
              </a:rPr>
              <a:t>Justifica-se a elaboração deste trabalho ao entendimento de estar assim o SRI cumprindo sua função social em proteção dos direitos reais de propriedade e prevenção de litígios, eis que o registro deve refletir a verdade real, quando confrontado com a situação física do imóvel.</a:t>
            </a:r>
          </a:p>
          <a:p>
            <a:pPr marL="152400" indent="0" algn="just">
              <a:lnSpc>
                <a:spcPct val="150000"/>
              </a:lnSpc>
              <a:buNone/>
            </a:pPr>
            <a:r>
              <a:rPr lang="pt-BR" sz="1800" dirty="0">
                <a:latin typeface="+mn-lt"/>
                <a:ea typeface="Times New Roman" panose="02020603050405020304" pitchFamily="18" charset="0"/>
              </a:rPr>
              <a:t>	Coordenação entre o REGISTRO JURÍDICO dos imóveis (SRI) e o seu CADASTRO FÍSICO (Poder Executivo) é o mínimo que se exige do poder público, quando se busca uma perfeita governança do território ao qual se referem</a:t>
            </a:r>
            <a:r>
              <a:rPr lang="pt-BR" sz="1800" dirty="0">
                <a:effectLst/>
                <a:latin typeface="+mn-lt"/>
                <a:ea typeface="Times New Roman" panose="02020603050405020304" pitchFamily="18" charset="0"/>
              </a:rPr>
              <a:t>.</a:t>
            </a:r>
            <a:endParaRPr lang="pt-BR" sz="1800" dirty="0">
              <a:latin typeface="+mn-lt"/>
            </a:endParaRPr>
          </a:p>
        </p:txBody>
      </p:sp>
    </p:spTree>
    <p:extLst>
      <p:ext uri="{BB962C8B-B14F-4D97-AF65-F5344CB8AC3E}">
        <p14:creationId xmlns:p14="http://schemas.microsoft.com/office/powerpoint/2010/main" val="3953351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1612DF-EE39-4186-9451-EF15E3C6FD1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36F06B5C-54D4-4FE3-95A0-0B172172F1DC}"/>
              </a:ext>
            </a:extLst>
          </p:cNvPr>
          <p:cNvSpPr>
            <a:spLocks noGrp="1"/>
          </p:cNvSpPr>
          <p:nvPr>
            <p:ph idx="1"/>
          </p:nvPr>
        </p:nvSpPr>
        <p:spPr/>
        <p:txBody>
          <a:bodyPr/>
          <a:lstStyle/>
          <a:p>
            <a:endParaRPr lang="pt-BR"/>
          </a:p>
        </p:txBody>
      </p:sp>
      <p:pic>
        <p:nvPicPr>
          <p:cNvPr id="7" name="Imagem 6">
            <a:extLst>
              <a:ext uri="{FF2B5EF4-FFF2-40B4-BE49-F238E27FC236}">
                <a16:creationId xmlns:a16="http://schemas.microsoft.com/office/drawing/2014/main" id="{7D73AD07-A38B-4669-8FFE-13D32FCE23EF}"/>
              </a:ext>
            </a:extLst>
          </p:cNvPr>
          <p:cNvPicPr>
            <a:picLocks noChangeAspect="1"/>
          </p:cNvPicPr>
          <p:nvPr/>
        </p:nvPicPr>
        <p:blipFill rotWithShape="1">
          <a:blip r:embed="rId3"/>
          <a:srcRect l="18495" t="8652" r="3374" b="13398"/>
          <a:stretch/>
        </p:blipFill>
        <p:spPr>
          <a:xfrm>
            <a:off x="509690" y="261607"/>
            <a:ext cx="11244506" cy="6310358"/>
          </a:xfrm>
          <a:prstGeom prst="rect">
            <a:avLst/>
          </a:prstGeom>
        </p:spPr>
      </p:pic>
    </p:spTree>
    <p:extLst>
      <p:ext uri="{BB962C8B-B14F-4D97-AF65-F5344CB8AC3E}">
        <p14:creationId xmlns:p14="http://schemas.microsoft.com/office/powerpoint/2010/main" val="2631145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CustomShape 2">
            <a:extLst>
              <a:ext uri="{FF2B5EF4-FFF2-40B4-BE49-F238E27FC236}">
                <a16:creationId xmlns:a16="http://schemas.microsoft.com/office/drawing/2014/main" id="{2140B21E-1B8B-4CB3-AA22-B7EC5186068B}"/>
              </a:ext>
            </a:extLst>
          </p:cNvPr>
          <p:cNvSpPr/>
          <p:nvPr/>
        </p:nvSpPr>
        <p:spPr>
          <a:xfrm>
            <a:off x="615142" y="403184"/>
            <a:ext cx="9010995" cy="760412"/>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ormAutofit fontScale="92500"/>
          </a:bodyPr>
          <a:lstStyle/>
          <a:p>
            <a:pPr>
              <a:defRPr/>
            </a:pPr>
            <a:r>
              <a:rPr lang="pt-BR" sz="3600" spc="-1" dirty="0">
                <a:solidFill>
                  <a:schemeClr val="accent2"/>
                </a:solidFill>
                <a:latin typeface="Aero Matics" panose="020B0603060101010101" pitchFamily="34" charset="0"/>
                <a:ea typeface="DejaVu Sans" panose="020B0603030804020204"/>
              </a:rPr>
              <a:t>Projeto: Meu município a luz do registro de imóveis</a:t>
            </a:r>
            <a:endParaRPr lang="pt-BR" sz="3600" spc="-1" dirty="0">
              <a:solidFill>
                <a:schemeClr val="accent2"/>
              </a:solidFill>
              <a:latin typeface="Aero Matics" panose="020B0603060101010101" pitchFamily="34" charset="0"/>
            </a:endParaRPr>
          </a:p>
        </p:txBody>
      </p:sp>
      <p:pic>
        <p:nvPicPr>
          <p:cNvPr id="37892" name="Imagem 59">
            <a:extLst>
              <a:ext uri="{FF2B5EF4-FFF2-40B4-BE49-F238E27FC236}">
                <a16:creationId xmlns:a16="http://schemas.microsoft.com/office/drawing/2014/main" id="{8B682784-D739-416C-9868-332C7A769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2" y="5940425"/>
            <a:ext cx="16795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a:extLst>
              <a:ext uri="{FF2B5EF4-FFF2-40B4-BE49-F238E27FC236}">
                <a16:creationId xmlns:a16="http://schemas.microsoft.com/office/drawing/2014/main" id="{6879B78A-785D-48A2-92D2-C0DF53DCC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800" y="1960102"/>
            <a:ext cx="201295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37895" name="Picture 6">
            <a:extLst>
              <a:ext uri="{FF2B5EF4-FFF2-40B4-BE49-F238E27FC236}">
                <a16:creationId xmlns:a16="http://schemas.microsoft.com/office/drawing/2014/main" id="{C7F23ED6-1A19-45DE-A0E4-E3BAC13AB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301" y="1872788"/>
            <a:ext cx="5064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0">
            <a:extLst>
              <a:ext uri="{FF2B5EF4-FFF2-40B4-BE49-F238E27FC236}">
                <a16:creationId xmlns:a16="http://schemas.microsoft.com/office/drawing/2014/main" id="{C559460D-AD71-4FD9-B446-26F5D53C2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388" y="3125326"/>
            <a:ext cx="906462"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 name="CustomShape 3">
            <a:extLst>
              <a:ext uri="{FF2B5EF4-FFF2-40B4-BE49-F238E27FC236}">
                <a16:creationId xmlns:a16="http://schemas.microsoft.com/office/drawing/2014/main" id="{F3BD96D2-2348-4ABB-B4BD-D18548966CF2}"/>
              </a:ext>
            </a:extLst>
          </p:cNvPr>
          <p:cNvSpPr/>
          <p:nvPr/>
        </p:nvSpPr>
        <p:spPr>
          <a:xfrm>
            <a:off x="4960451" y="1291764"/>
            <a:ext cx="2227263" cy="530225"/>
          </a:xfrm>
          <a:prstGeom prst="rect">
            <a:avLst/>
          </a:prstGeom>
          <a:solidFill>
            <a:srgbClr val="FFFFFF"/>
          </a:solidFill>
          <a:ln w="3240">
            <a:solidFill>
              <a:srgbClr val="FFC000"/>
            </a:solidFill>
            <a:round/>
          </a:ln>
        </p:spPr>
        <p:style>
          <a:lnRef idx="0">
            <a:scrgbClr r="0" g="0" b="0"/>
          </a:lnRef>
          <a:fillRef idx="0">
            <a:scrgbClr r="0" g="0" b="0"/>
          </a:fillRef>
          <a:effectRef idx="0">
            <a:scrgbClr r="0" g="0" b="0"/>
          </a:effectRef>
          <a:fontRef idx="minor"/>
        </p:style>
        <p:txBody>
          <a:bodyPr lIns="67500" tIns="33750" rIns="67500" bIns="33750">
            <a:spAutoFit/>
          </a:bodyPr>
          <a:lstStyle/>
          <a:p>
            <a:pPr algn="r">
              <a:defRPr/>
            </a:pPr>
            <a:r>
              <a:rPr lang="pt-BR" sz="1500" b="1" spc="-1">
                <a:ea typeface="DejaVu Sans" panose="020B0603030804020204"/>
              </a:rPr>
              <a:t>    Disponibiliza a Base cadastral por comarca</a:t>
            </a:r>
            <a:endParaRPr lang="pt-BR" sz="1500" spc="-1"/>
          </a:p>
        </p:txBody>
      </p:sp>
      <p:sp>
        <p:nvSpPr>
          <p:cNvPr id="475" name="CustomShape 4">
            <a:extLst>
              <a:ext uri="{FF2B5EF4-FFF2-40B4-BE49-F238E27FC236}">
                <a16:creationId xmlns:a16="http://schemas.microsoft.com/office/drawing/2014/main" id="{0DED3969-55CE-4044-8585-6A569410AE5C}"/>
              </a:ext>
            </a:extLst>
          </p:cNvPr>
          <p:cNvSpPr/>
          <p:nvPr/>
        </p:nvSpPr>
        <p:spPr>
          <a:xfrm>
            <a:off x="1980015" y="1378816"/>
            <a:ext cx="1979612" cy="2146300"/>
          </a:xfrm>
          <a:prstGeom prst="rect">
            <a:avLst/>
          </a:prstGeom>
          <a:solidFill>
            <a:srgbClr val="FFFFFF"/>
          </a:solidFill>
          <a:ln w="3240">
            <a:solidFill>
              <a:srgbClr val="FFC000"/>
            </a:solidFill>
            <a:round/>
          </a:ln>
        </p:spPr>
        <p:style>
          <a:lnRef idx="0">
            <a:scrgbClr r="0" g="0" b="0"/>
          </a:lnRef>
          <a:fillRef idx="0">
            <a:scrgbClr r="0" g="0" b="0"/>
          </a:fillRef>
          <a:effectRef idx="0">
            <a:scrgbClr r="0" g="0" b="0"/>
          </a:effectRef>
          <a:fontRef idx="minor"/>
        </p:style>
        <p:txBody>
          <a:bodyPr lIns="67500" tIns="33750" rIns="67500" bIns="33750">
            <a:spAutoFit/>
          </a:bodyPr>
          <a:lstStyle/>
          <a:p>
            <a:pPr algn="ctr">
              <a:defRPr/>
            </a:pPr>
            <a:r>
              <a:rPr lang="pt-BR" sz="1500" b="1" spc="-1" dirty="0">
                <a:ea typeface="DejaVu Sans" panose="020B0603030804020204"/>
              </a:rPr>
              <a:t>     Levantamento</a:t>
            </a:r>
            <a:endParaRPr lang="pt-BR" sz="1500" spc="-1" dirty="0"/>
          </a:p>
          <a:p>
            <a:pPr algn="r">
              <a:defRPr/>
            </a:pPr>
            <a:endParaRPr lang="pt-BR" sz="1500" spc="-1" dirty="0"/>
          </a:p>
          <a:p>
            <a:pPr algn="r">
              <a:defRPr/>
            </a:pPr>
            <a:endParaRPr lang="pt-BR" sz="1500" spc="-1" dirty="0"/>
          </a:p>
          <a:p>
            <a:pPr algn="r">
              <a:defRPr/>
            </a:pPr>
            <a:endParaRPr lang="pt-BR" sz="1500" spc="-1" dirty="0"/>
          </a:p>
          <a:p>
            <a:pPr algn="r">
              <a:defRPr/>
            </a:pPr>
            <a:endParaRPr lang="pt-BR" sz="1500" spc="-1" dirty="0"/>
          </a:p>
          <a:p>
            <a:pPr algn="r">
              <a:defRPr/>
            </a:pPr>
            <a:endParaRPr lang="pt-BR" sz="1500" spc="-1" dirty="0"/>
          </a:p>
          <a:p>
            <a:pPr algn="r">
              <a:defRPr/>
            </a:pPr>
            <a:endParaRPr lang="pt-BR" sz="1500" spc="-1" dirty="0"/>
          </a:p>
          <a:p>
            <a:pPr algn="r">
              <a:defRPr/>
            </a:pPr>
            <a:endParaRPr lang="pt-BR" sz="1500" spc="-1" dirty="0"/>
          </a:p>
          <a:p>
            <a:pPr algn="r">
              <a:defRPr/>
            </a:pPr>
            <a:endParaRPr lang="pt-BR" sz="1500" spc="-1" dirty="0"/>
          </a:p>
        </p:txBody>
      </p:sp>
      <p:pic>
        <p:nvPicPr>
          <p:cNvPr id="37899" name="Picture 2">
            <a:extLst>
              <a:ext uri="{FF2B5EF4-FFF2-40B4-BE49-F238E27FC236}">
                <a16:creationId xmlns:a16="http://schemas.microsoft.com/office/drawing/2014/main" id="{4A11B841-FF0E-4AA4-9664-5AEE16CC3D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4" y="1913544"/>
            <a:ext cx="67945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CustomShape 5">
            <a:extLst>
              <a:ext uri="{FF2B5EF4-FFF2-40B4-BE49-F238E27FC236}">
                <a16:creationId xmlns:a16="http://schemas.microsoft.com/office/drawing/2014/main" id="{0B477F23-40CF-4A84-8FC4-7375AD5439A5}"/>
              </a:ext>
            </a:extLst>
          </p:cNvPr>
          <p:cNvSpPr/>
          <p:nvPr/>
        </p:nvSpPr>
        <p:spPr>
          <a:xfrm>
            <a:off x="8650288" y="1808164"/>
            <a:ext cx="1282700" cy="530225"/>
          </a:xfrm>
          <a:prstGeom prst="rect">
            <a:avLst/>
          </a:prstGeom>
          <a:solidFill>
            <a:srgbClr val="FFFFFF"/>
          </a:solidFill>
          <a:ln w="3240">
            <a:solidFill>
              <a:srgbClr val="FFC000"/>
            </a:solidFill>
            <a:round/>
          </a:ln>
        </p:spPr>
        <p:style>
          <a:lnRef idx="0">
            <a:scrgbClr r="0" g="0" b="0"/>
          </a:lnRef>
          <a:fillRef idx="0">
            <a:scrgbClr r="0" g="0" b="0"/>
          </a:fillRef>
          <a:effectRef idx="0">
            <a:scrgbClr r="0" g="0" b="0"/>
          </a:effectRef>
          <a:fontRef idx="minor"/>
        </p:style>
        <p:txBody>
          <a:bodyPr lIns="67500" tIns="33750" rIns="67500" bIns="33750">
            <a:spAutoFit/>
          </a:bodyPr>
          <a:lstStyle/>
          <a:p>
            <a:pPr algn="ctr">
              <a:defRPr/>
            </a:pPr>
            <a:r>
              <a:rPr lang="pt-BR" sz="1500" b="1" spc="-1">
                <a:ea typeface="DejaVu Sans" panose="020B0603030804020204"/>
              </a:rPr>
              <a:t>     Publicação</a:t>
            </a:r>
            <a:endParaRPr lang="pt-BR" sz="1500" spc="-1"/>
          </a:p>
        </p:txBody>
      </p:sp>
      <p:sp>
        <p:nvSpPr>
          <p:cNvPr id="478" name="CustomShape 6">
            <a:extLst>
              <a:ext uri="{FF2B5EF4-FFF2-40B4-BE49-F238E27FC236}">
                <a16:creationId xmlns:a16="http://schemas.microsoft.com/office/drawing/2014/main" id="{95863915-7105-4F90-B256-AE58A22B6AB4}"/>
              </a:ext>
            </a:extLst>
          </p:cNvPr>
          <p:cNvSpPr/>
          <p:nvPr/>
        </p:nvSpPr>
        <p:spPr>
          <a:xfrm>
            <a:off x="1435099" y="2137382"/>
            <a:ext cx="325438" cy="222250"/>
          </a:xfrm>
          <a:prstGeom prst="rightArrow">
            <a:avLst>
              <a:gd name="adj1" fmla="val 50000"/>
              <a:gd name="adj2" fmla="val 50000"/>
            </a:avLst>
          </a:prstGeom>
          <a:gradFill rotWithShape="0">
            <a:gsLst>
              <a:gs pos="0">
                <a:srgbClr val="D9CAEE"/>
              </a:gs>
              <a:gs pos="100000">
                <a:srgbClr val="F1EAF8"/>
              </a:gs>
            </a:gsLst>
            <a:lin ang="16200000"/>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sp>
        <p:nvSpPr>
          <p:cNvPr id="479" name="CustomShape 7">
            <a:extLst>
              <a:ext uri="{FF2B5EF4-FFF2-40B4-BE49-F238E27FC236}">
                <a16:creationId xmlns:a16="http://schemas.microsoft.com/office/drawing/2014/main" id="{FCCAA0F2-E852-4E6C-8615-304F06A13DD5}"/>
              </a:ext>
            </a:extLst>
          </p:cNvPr>
          <p:cNvSpPr/>
          <p:nvPr/>
        </p:nvSpPr>
        <p:spPr>
          <a:xfrm>
            <a:off x="4199503" y="2156389"/>
            <a:ext cx="572948" cy="220663"/>
          </a:xfrm>
          <a:prstGeom prst="rightArrow">
            <a:avLst>
              <a:gd name="adj1" fmla="val 50000"/>
              <a:gd name="adj2" fmla="val 50000"/>
            </a:avLst>
          </a:prstGeom>
          <a:gradFill rotWithShape="0">
            <a:gsLst>
              <a:gs pos="0">
                <a:srgbClr val="D9CAEE"/>
              </a:gs>
              <a:gs pos="100000">
                <a:srgbClr val="F1EAF8"/>
              </a:gs>
            </a:gsLst>
            <a:lin ang="16200000"/>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sp>
        <p:nvSpPr>
          <p:cNvPr id="480" name="CustomShape 8">
            <a:extLst>
              <a:ext uri="{FF2B5EF4-FFF2-40B4-BE49-F238E27FC236}">
                <a16:creationId xmlns:a16="http://schemas.microsoft.com/office/drawing/2014/main" id="{A7A0F65C-E777-41C8-8EDB-A96082738B31}"/>
              </a:ext>
            </a:extLst>
          </p:cNvPr>
          <p:cNvSpPr/>
          <p:nvPr/>
        </p:nvSpPr>
        <p:spPr>
          <a:xfrm rot="5400000">
            <a:off x="5553626" y="3863428"/>
            <a:ext cx="658812" cy="202712"/>
          </a:xfrm>
          <a:prstGeom prst="rightArrow">
            <a:avLst>
              <a:gd name="adj1" fmla="val 50000"/>
              <a:gd name="adj2" fmla="val 50000"/>
            </a:avLst>
          </a:prstGeom>
          <a:gradFill rotWithShape="0">
            <a:gsLst>
              <a:gs pos="0">
                <a:srgbClr val="D9CAEE"/>
              </a:gs>
              <a:gs pos="100000">
                <a:srgbClr val="F1EAF8"/>
              </a:gs>
            </a:gsLst>
            <a:lin ang="0"/>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pic>
        <p:nvPicPr>
          <p:cNvPr id="37904" name="Picture 5">
            <a:extLst>
              <a:ext uri="{FF2B5EF4-FFF2-40B4-BE49-F238E27FC236}">
                <a16:creationId xmlns:a16="http://schemas.microsoft.com/office/drawing/2014/main" id="{6AE540AD-5926-4AF1-AD44-5E548CCB19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1701" y="4600576"/>
            <a:ext cx="22828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
        <p:nvSpPr>
          <p:cNvPr id="482" name="CustomShape 9">
            <a:extLst>
              <a:ext uri="{FF2B5EF4-FFF2-40B4-BE49-F238E27FC236}">
                <a16:creationId xmlns:a16="http://schemas.microsoft.com/office/drawing/2014/main" id="{FFB691C3-5549-41EA-9CF0-82A61E5A3B63}"/>
              </a:ext>
            </a:extLst>
          </p:cNvPr>
          <p:cNvSpPr/>
          <p:nvPr/>
        </p:nvSpPr>
        <p:spPr>
          <a:xfrm>
            <a:off x="2203424" y="5062363"/>
            <a:ext cx="1528762" cy="298450"/>
          </a:xfrm>
          <a:prstGeom prst="rect">
            <a:avLst/>
          </a:prstGeom>
          <a:solidFill>
            <a:srgbClr val="FFFFFF"/>
          </a:solidFill>
          <a:ln w="3240">
            <a:solidFill>
              <a:srgbClr val="FFC000"/>
            </a:solidFill>
            <a:round/>
          </a:ln>
        </p:spPr>
        <p:style>
          <a:lnRef idx="0">
            <a:scrgbClr r="0" g="0" b="0"/>
          </a:lnRef>
          <a:fillRef idx="0">
            <a:scrgbClr r="0" g="0" b="0"/>
          </a:fillRef>
          <a:effectRef idx="0">
            <a:scrgbClr r="0" g="0" b="0"/>
          </a:effectRef>
          <a:fontRef idx="minor"/>
        </p:style>
        <p:txBody>
          <a:bodyPr lIns="67500" tIns="33750" rIns="67500" bIns="33750">
            <a:spAutoFit/>
          </a:bodyPr>
          <a:lstStyle/>
          <a:p>
            <a:pPr algn="ctr">
              <a:defRPr/>
            </a:pPr>
            <a:r>
              <a:rPr lang="pt-BR" sz="1500" b="1" spc="-1">
                <a:ea typeface="DejaVu Sans" panose="020B0603030804020204"/>
              </a:rPr>
              <a:t>SERVENTIA</a:t>
            </a:r>
            <a:endParaRPr lang="pt-BR" sz="1500" spc="-1"/>
          </a:p>
        </p:txBody>
      </p:sp>
      <p:sp>
        <p:nvSpPr>
          <p:cNvPr id="483" name="CustomShape 10">
            <a:extLst>
              <a:ext uri="{FF2B5EF4-FFF2-40B4-BE49-F238E27FC236}">
                <a16:creationId xmlns:a16="http://schemas.microsoft.com/office/drawing/2014/main" id="{0B04C512-F7B0-4DD9-881B-DF78A7D32FCD}"/>
              </a:ext>
            </a:extLst>
          </p:cNvPr>
          <p:cNvSpPr/>
          <p:nvPr/>
        </p:nvSpPr>
        <p:spPr>
          <a:xfrm>
            <a:off x="4700331" y="4285675"/>
            <a:ext cx="2270125" cy="298450"/>
          </a:xfrm>
          <a:prstGeom prst="rect">
            <a:avLst/>
          </a:prstGeom>
          <a:solidFill>
            <a:srgbClr val="FFFFFF"/>
          </a:solidFill>
          <a:ln w="3240">
            <a:solidFill>
              <a:srgbClr val="FFC000"/>
            </a:solidFill>
            <a:round/>
          </a:ln>
        </p:spPr>
        <p:style>
          <a:lnRef idx="0">
            <a:scrgbClr r="0" g="0" b="0"/>
          </a:lnRef>
          <a:fillRef idx="0">
            <a:scrgbClr r="0" g="0" b="0"/>
          </a:fillRef>
          <a:effectRef idx="0">
            <a:scrgbClr r="0" g="0" b="0"/>
          </a:effectRef>
          <a:fontRef idx="minor"/>
        </p:style>
        <p:txBody>
          <a:bodyPr lIns="67500" tIns="33750" rIns="67500" bIns="33750">
            <a:spAutoFit/>
          </a:bodyPr>
          <a:lstStyle/>
          <a:p>
            <a:pPr algn="r">
              <a:defRPr/>
            </a:pPr>
            <a:r>
              <a:rPr lang="pt-BR" sz="1500" b="1" spc="-1">
                <a:ea typeface="DejaVu Sans" panose="020B0603030804020204"/>
              </a:rPr>
              <a:t>Correções Cadastrais</a:t>
            </a:r>
            <a:endParaRPr lang="pt-BR" sz="1500" spc="-1"/>
          </a:p>
        </p:txBody>
      </p:sp>
      <p:sp>
        <p:nvSpPr>
          <p:cNvPr id="484" name="CustomShape 11">
            <a:extLst>
              <a:ext uri="{FF2B5EF4-FFF2-40B4-BE49-F238E27FC236}">
                <a16:creationId xmlns:a16="http://schemas.microsoft.com/office/drawing/2014/main" id="{923249F1-E5AD-419A-BF13-89A7CA9C1FCD}"/>
              </a:ext>
            </a:extLst>
          </p:cNvPr>
          <p:cNvSpPr/>
          <p:nvPr/>
        </p:nvSpPr>
        <p:spPr>
          <a:xfrm>
            <a:off x="3822675" y="5062363"/>
            <a:ext cx="838226" cy="298450"/>
          </a:xfrm>
          <a:prstGeom prst="rightArrow">
            <a:avLst>
              <a:gd name="adj1" fmla="val 50000"/>
              <a:gd name="adj2" fmla="val 50000"/>
            </a:avLst>
          </a:prstGeom>
          <a:gradFill rotWithShape="0">
            <a:gsLst>
              <a:gs pos="0">
                <a:srgbClr val="D9CAEE"/>
              </a:gs>
              <a:gs pos="100000">
                <a:srgbClr val="F1EAF8"/>
              </a:gs>
            </a:gsLst>
            <a:lin ang="16200000"/>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pic>
        <p:nvPicPr>
          <p:cNvPr id="37908" name="Picture 2">
            <a:extLst>
              <a:ext uri="{FF2B5EF4-FFF2-40B4-BE49-F238E27FC236}">
                <a16:creationId xmlns:a16="http://schemas.microsoft.com/office/drawing/2014/main" id="{AD61D364-66D4-4EE6-A2BD-79C55685E6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1850" y="2858619"/>
            <a:ext cx="68103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 name="CustomShape 12">
            <a:extLst>
              <a:ext uri="{FF2B5EF4-FFF2-40B4-BE49-F238E27FC236}">
                <a16:creationId xmlns:a16="http://schemas.microsoft.com/office/drawing/2014/main" id="{43FC8C60-9302-45CD-BE24-7CC9543731EF}"/>
              </a:ext>
            </a:extLst>
          </p:cNvPr>
          <p:cNvSpPr/>
          <p:nvPr/>
        </p:nvSpPr>
        <p:spPr>
          <a:xfrm>
            <a:off x="8141188" y="3038475"/>
            <a:ext cx="325438" cy="222250"/>
          </a:xfrm>
          <a:prstGeom prst="rightArrow">
            <a:avLst>
              <a:gd name="adj1" fmla="val 50000"/>
              <a:gd name="adj2" fmla="val 50000"/>
            </a:avLst>
          </a:prstGeom>
          <a:gradFill rotWithShape="0">
            <a:gsLst>
              <a:gs pos="0">
                <a:srgbClr val="D9CAEE"/>
              </a:gs>
              <a:gs pos="100000">
                <a:srgbClr val="F1EAF8"/>
              </a:gs>
            </a:gsLst>
            <a:lin ang="16200000"/>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sp>
        <p:nvSpPr>
          <p:cNvPr id="487" name="CustomShape 13">
            <a:extLst>
              <a:ext uri="{FF2B5EF4-FFF2-40B4-BE49-F238E27FC236}">
                <a16:creationId xmlns:a16="http://schemas.microsoft.com/office/drawing/2014/main" id="{E580BB95-41C5-4C63-814F-1331F14792ED}"/>
              </a:ext>
            </a:extLst>
          </p:cNvPr>
          <p:cNvSpPr/>
          <p:nvPr/>
        </p:nvSpPr>
        <p:spPr>
          <a:xfrm>
            <a:off x="7038974" y="3635375"/>
            <a:ext cx="817563" cy="1416050"/>
          </a:xfrm>
          <a:prstGeom prst="bentUpArrow">
            <a:avLst>
              <a:gd name="adj1" fmla="val 25000"/>
              <a:gd name="adj2" fmla="val 25000"/>
              <a:gd name="adj3" fmla="val 25000"/>
            </a:avLst>
          </a:prstGeom>
          <a:solidFill>
            <a:srgbClr val="4F81BD"/>
          </a:solidFill>
          <a:ln w="25560">
            <a:solidFill>
              <a:srgbClr val="3A5F8B"/>
            </a:solidFill>
            <a:round/>
          </a:ln>
        </p:spPr>
        <p:style>
          <a:lnRef idx="0">
            <a:scrgbClr r="0" g="0" b="0"/>
          </a:lnRef>
          <a:fillRef idx="0">
            <a:scrgbClr r="0" g="0" b="0"/>
          </a:fillRef>
          <a:effectRef idx="0">
            <a:scrgbClr r="0" g="0" b="0"/>
          </a:effectRef>
          <a:fontRef idx="minor"/>
        </p:style>
      </p:sp>
      <p:pic>
        <p:nvPicPr>
          <p:cNvPr id="37911" name="Picture 2">
            <a:extLst>
              <a:ext uri="{FF2B5EF4-FFF2-40B4-BE49-F238E27FC236}">
                <a16:creationId xmlns:a16="http://schemas.microsoft.com/office/drawing/2014/main" id="{0282404A-EF84-49C3-A602-34753C699D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4009" y="4324351"/>
            <a:ext cx="200462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37912" name="Imagem 79">
            <a:extLst>
              <a:ext uri="{FF2B5EF4-FFF2-40B4-BE49-F238E27FC236}">
                <a16:creationId xmlns:a16="http://schemas.microsoft.com/office/drawing/2014/main" id="{85A11C17-06CA-4DA7-A3CB-A93AA22D22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1226" y="2403476"/>
            <a:ext cx="1622425"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 name="CustomShape 14">
            <a:extLst>
              <a:ext uri="{FF2B5EF4-FFF2-40B4-BE49-F238E27FC236}">
                <a16:creationId xmlns:a16="http://schemas.microsoft.com/office/drawing/2014/main" id="{FB1D5C4E-D36D-43CE-A4F4-07F8668A53C7}"/>
              </a:ext>
            </a:extLst>
          </p:cNvPr>
          <p:cNvSpPr/>
          <p:nvPr/>
        </p:nvSpPr>
        <p:spPr>
          <a:xfrm>
            <a:off x="7706360" y="5175509"/>
            <a:ext cx="1116013" cy="760412"/>
          </a:xfrm>
          <a:prstGeom prst="rect">
            <a:avLst/>
          </a:prstGeom>
          <a:solidFill>
            <a:srgbClr val="FFFFFF"/>
          </a:solidFill>
          <a:ln w="3240">
            <a:solidFill>
              <a:srgbClr val="FFC000"/>
            </a:solidFill>
            <a:round/>
          </a:ln>
        </p:spPr>
        <p:style>
          <a:lnRef idx="0">
            <a:scrgbClr r="0" g="0" b="0"/>
          </a:lnRef>
          <a:fillRef idx="0">
            <a:scrgbClr r="0" g="0" b="0"/>
          </a:fillRef>
          <a:effectRef idx="0">
            <a:scrgbClr r="0" g="0" b="0"/>
          </a:effectRef>
          <a:fontRef idx="minor"/>
        </p:style>
        <p:txBody>
          <a:bodyPr lIns="67500" tIns="33750" rIns="67500" bIns="33750">
            <a:spAutoFit/>
          </a:bodyPr>
          <a:lstStyle/>
          <a:p>
            <a:pPr algn="ctr">
              <a:defRPr/>
            </a:pPr>
            <a:r>
              <a:rPr lang="pt-BR" sz="1500" b="1" spc="-1" dirty="0">
                <a:ea typeface="DejaVu Sans" panose="020B0603030804020204"/>
              </a:rPr>
              <a:t>Todas as Serventias</a:t>
            </a:r>
            <a:endParaRPr lang="pt-BR" sz="1500" spc="-1" dirty="0"/>
          </a:p>
          <a:p>
            <a:pPr algn="ctr">
              <a:defRPr/>
            </a:pPr>
            <a:r>
              <a:rPr lang="pt-BR" sz="1500" b="1" spc="-1" dirty="0">
                <a:ea typeface="DejaVu Sans" panose="020B0603030804020204"/>
              </a:rPr>
              <a:t>E usuários</a:t>
            </a:r>
            <a:endParaRPr lang="pt-BR" sz="1500" spc="-1" dirty="0"/>
          </a:p>
        </p:txBody>
      </p:sp>
      <p:sp>
        <p:nvSpPr>
          <p:cNvPr id="491" name="CustomShape 15">
            <a:extLst>
              <a:ext uri="{FF2B5EF4-FFF2-40B4-BE49-F238E27FC236}">
                <a16:creationId xmlns:a16="http://schemas.microsoft.com/office/drawing/2014/main" id="{91E37412-7CAF-4EBF-B9E2-7871B20A5438}"/>
              </a:ext>
            </a:extLst>
          </p:cNvPr>
          <p:cNvSpPr/>
          <p:nvPr/>
        </p:nvSpPr>
        <p:spPr>
          <a:xfrm>
            <a:off x="8870013" y="5388106"/>
            <a:ext cx="325437" cy="222250"/>
          </a:xfrm>
          <a:prstGeom prst="rightArrow">
            <a:avLst>
              <a:gd name="adj1" fmla="val 50000"/>
              <a:gd name="adj2" fmla="val 50000"/>
            </a:avLst>
          </a:prstGeom>
          <a:gradFill rotWithShape="0">
            <a:gsLst>
              <a:gs pos="0">
                <a:srgbClr val="D9CAEE"/>
              </a:gs>
              <a:gs pos="100000">
                <a:srgbClr val="F1EAF8"/>
              </a:gs>
            </a:gsLst>
            <a:lin ang="16200000"/>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pic>
        <p:nvPicPr>
          <p:cNvPr id="37915" name="Imagem 82">
            <a:extLst>
              <a:ext uri="{FF2B5EF4-FFF2-40B4-BE49-F238E27FC236}">
                <a16:creationId xmlns:a16="http://schemas.microsoft.com/office/drawing/2014/main" id="{BF02137B-4DD3-4FD2-94A8-E0E63E56F4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1615" y="2847254"/>
            <a:ext cx="8572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6" name="Imagem 83">
            <a:extLst>
              <a:ext uri="{FF2B5EF4-FFF2-40B4-BE49-F238E27FC236}">
                <a16:creationId xmlns:a16="http://schemas.microsoft.com/office/drawing/2014/main" id="{725E27D3-C392-47BD-A7A2-A887EFF923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5102" y="1716955"/>
            <a:ext cx="10414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7" name="Imagem 84">
            <a:extLst>
              <a:ext uri="{FF2B5EF4-FFF2-40B4-BE49-F238E27FC236}">
                <a16:creationId xmlns:a16="http://schemas.microsoft.com/office/drawing/2014/main" id="{B76E2539-EB86-4599-A7A9-36C40EE0B2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56352" y="1724891"/>
            <a:ext cx="5715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Imagem 85">
            <a:extLst>
              <a:ext uri="{FF2B5EF4-FFF2-40B4-BE49-F238E27FC236}">
                <a16:creationId xmlns:a16="http://schemas.microsoft.com/office/drawing/2014/main" id="{1DA830FF-4E8F-4DC7-94F4-16FC2AF40D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914400">
            <a:off x="3019828" y="2397991"/>
            <a:ext cx="8429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a:extLst>
              <a:ext uri="{FF2B5EF4-FFF2-40B4-BE49-F238E27FC236}">
                <a16:creationId xmlns:a16="http://schemas.microsoft.com/office/drawing/2014/main" id="{36085797-C662-4B69-6813-7F35B1CBD8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65802" y="6065043"/>
            <a:ext cx="790933" cy="6683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6C55B79-C2E9-44B8-BB9A-3B9885FBCB75}"/>
              </a:ext>
            </a:extLst>
          </p:cNvPr>
          <p:cNvSpPr>
            <a:spLocks noGrp="1"/>
          </p:cNvSpPr>
          <p:nvPr>
            <p:ph type="title"/>
          </p:nvPr>
        </p:nvSpPr>
        <p:spPr>
          <a:xfrm>
            <a:off x="139959" y="406185"/>
            <a:ext cx="12052041" cy="1161358"/>
          </a:xfrm>
        </p:spPr>
        <p:txBody>
          <a:bodyPr/>
          <a:lstStyle/>
          <a:p>
            <a:pPr algn="ctr"/>
            <a:r>
              <a:rPr lang="pt-BR" sz="2800" b="1" dirty="0">
                <a:latin typeface="+mj-lt"/>
                <a:ea typeface="Gungsuh" pitchFamily="18" charset="-127"/>
                <a:cs typeface="Arial" panose="020B0604020202020204" pitchFamily="34" charset="0"/>
              </a:rPr>
              <a:t>CÂMARA SETORIAL TEMÁTICA NA ASSEMBLEIA LEGISLATIVA DO ESTADO DE MT </a:t>
            </a:r>
            <a:endParaRPr lang="pt-BR" sz="2800" dirty="0">
              <a:latin typeface="+mj-lt"/>
            </a:endParaRPr>
          </a:p>
        </p:txBody>
      </p:sp>
      <p:sp>
        <p:nvSpPr>
          <p:cNvPr id="49155" name="Espaço Reservado para Conteúdo 2">
            <a:extLst>
              <a:ext uri="{FF2B5EF4-FFF2-40B4-BE49-F238E27FC236}">
                <a16:creationId xmlns:a16="http://schemas.microsoft.com/office/drawing/2014/main" id="{00CCDF05-E127-4F84-92FA-9D674E47E492}"/>
              </a:ext>
            </a:extLst>
          </p:cNvPr>
          <p:cNvSpPr>
            <a:spLocks noGrp="1"/>
          </p:cNvSpPr>
          <p:nvPr>
            <p:ph type="subTitle" idx="1"/>
          </p:nvPr>
        </p:nvSpPr>
        <p:spPr>
          <a:xfrm>
            <a:off x="6802017" y="2612571"/>
            <a:ext cx="5231363" cy="2313991"/>
          </a:xfrm>
        </p:spPr>
        <p:txBody>
          <a:bodyPr>
            <a:noAutofit/>
          </a:bodyPr>
          <a:lstStyle/>
          <a:p>
            <a:pPr marL="0" indent="0" algn="just">
              <a:buNone/>
            </a:pPr>
            <a:r>
              <a:rPr lang="pt-BR" altLang="pt-BR" sz="2400" dirty="0">
                <a:latin typeface="Arial" panose="020B0604020202020204" pitchFamily="34" charset="0"/>
                <a:cs typeface="Arial" panose="020B0604020202020204" pitchFamily="34" charset="0"/>
              </a:rPr>
              <a:t>O projeto “ Meu município à luz do Registro de Imóveis” como modelo a ser implantado em todo Estado, através da Câmara Setorial Temática da Assembleia Legislativa do Estado de MT.</a:t>
            </a:r>
          </a:p>
        </p:txBody>
      </p:sp>
      <p:pic>
        <p:nvPicPr>
          <p:cNvPr id="49156" name="Picture 4">
            <a:extLst>
              <a:ext uri="{FF2B5EF4-FFF2-40B4-BE49-F238E27FC236}">
                <a16:creationId xmlns:a16="http://schemas.microsoft.com/office/drawing/2014/main" id="{193F1FFA-715C-4201-BFAF-088F03197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307"/>
            <a:ext cx="6736702" cy="451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CaixaDeTexto 2">
            <a:extLst>
              <a:ext uri="{FF2B5EF4-FFF2-40B4-BE49-F238E27FC236}">
                <a16:creationId xmlns:a16="http://schemas.microsoft.com/office/drawing/2014/main" id="{560A411F-5D15-44D6-A05A-BC36CBC4C024}"/>
              </a:ext>
            </a:extLst>
          </p:cNvPr>
          <p:cNvSpPr txBox="1">
            <a:spLocks noChangeArrowheads="1"/>
          </p:cNvSpPr>
          <p:nvPr/>
        </p:nvSpPr>
        <p:spPr bwMode="auto">
          <a:xfrm>
            <a:off x="2832262" y="6648776"/>
            <a:ext cx="46085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pt-BR" sz="1000" b="1" dirty="0"/>
              <a:t>Fonte: https://www.al.mt.gov.br/midia/noticia/196732/visualizar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m 2">
            <a:extLst>
              <a:ext uri="{FF2B5EF4-FFF2-40B4-BE49-F238E27FC236}">
                <a16:creationId xmlns:a16="http://schemas.microsoft.com/office/drawing/2014/main" id="{E0D01351-0616-4DB7-9C3B-C4F18999E8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549275"/>
            <a:ext cx="4013200" cy="2501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43" name="CaixaDeTexto 3">
            <a:extLst>
              <a:ext uri="{FF2B5EF4-FFF2-40B4-BE49-F238E27FC236}">
                <a16:creationId xmlns:a16="http://schemas.microsoft.com/office/drawing/2014/main" id="{A7ACAB8E-DB51-4760-B80A-2DD32EBF0183}"/>
              </a:ext>
            </a:extLst>
          </p:cNvPr>
          <p:cNvSpPr txBox="1">
            <a:spLocks noChangeArrowheads="1"/>
          </p:cNvSpPr>
          <p:nvPr/>
        </p:nvSpPr>
        <p:spPr bwMode="auto">
          <a:xfrm>
            <a:off x="6781232" y="3998374"/>
            <a:ext cx="4895851" cy="1600438"/>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buFont typeface="Wingdings" panose="05000000000000000000" pitchFamily="2" charset="2"/>
              <a:buChar char="ü"/>
            </a:pPr>
            <a:r>
              <a:rPr lang="pt-BR" altLang="pt-BR" sz="1400" dirty="0">
                <a:solidFill>
                  <a:schemeClr val="bg1">
                    <a:lumMod val="50000"/>
                  </a:schemeClr>
                </a:solidFill>
              </a:rPr>
              <a:t>ANA FLAVIA DE OLIVEIRA AQUINO</a:t>
            </a:r>
          </a:p>
          <a:p>
            <a:pPr algn="just">
              <a:buFont typeface="Wingdings" panose="05000000000000000000" pitchFamily="2" charset="2"/>
              <a:buChar char="ü"/>
            </a:pPr>
            <a:r>
              <a:rPr lang="pt-BR" altLang="pt-BR" sz="1400" dirty="0">
                <a:solidFill>
                  <a:schemeClr val="bg1">
                    <a:lumMod val="50000"/>
                  </a:schemeClr>
                </a:solidFill>
              </a:rPr>
              <a:t>ANTONIO MARCOS RACHID</a:t>
            </a:r>
          </a:p>
          <a:p>
            <a:pPr algn="just">
              <a:buFont typeface="Wingdings" panose="05000000000000000000" pitchFamily="2" charset="2"/>
              <a:buChar char="ü"/>
            </a:pPr>
            <a:r>
              <a:rPr lang="pt-BR" altLang="pt-BR" sz="1400" dirty="0">
                <a:solidFill>
                  <a:schemeClr val="bg1">
                    <a:lumMod val="50000"/>
                  </a:schemeClr>
                </a:solidFill>
              </a:rPr>
              <a:t>FABRÍCIO HIDEO DIAS DOI </a:t>
            </a:r>
          </a:p>
          <a:p>
            <a:pPr algn="just">
              <a:buFont typeface="Wingdings" panose="05000000000000000000" pitchFamily="2" charset="2"/>
              <a:buChar char="ü"/>
            </a:pPr>
            <a:r>
              <a:rPr lang="pt-BR" altLang="pt-BR" sz="1400" dirty="0">
                <a:solidFill>
                  <a:schemeClr val="bg1">
                    <a:lumMod val="50000"/>
                  </a:schemeClr>
                </a:solidFill>
              </a:rPr>
              <a:t>IRAJÁ REZENDE LACERDA</a:t>
            </a:r>
          </a:p>
          <a:p>
            <a:pPr algn="just">
              <a:buFont typeface="Wingdings" panose="05000000000000000000" pitchFamily="2" charset="2"/>
              <a:buChar char="ü"/>
            </a:pPr>
            <a:r>
              <a:rPr lang="pt-BR" altLang="pt-BR" sz="1400" dirty="0">
                <a:solidFill>
                  <a:schemeClr val="bg1">
                    <a:lumMod val="50000"/>
                  </a:schemeClr>
                </a:solidFill>
              </a:rPr>
              <a:t>JOSÉ DE ARIMATEIA BARBOSA</a:t>
            </a:r>
          </a:p>
          <a:p>
            <a:pPr algn="just">
              <a:buFont typeface="Wingdings" panose="05000000000000000000" pitchFamily="2" charset="2"/>
              <a:buChar char="ü"/>
            </a:pPr>
            <a:r>
              <a:rPr lang="pt-BR" altLang="pt-BR" sz="1400" dirty="0">
                <a:solidFill>
                  <a:schemeClr val="bg1">
                    <a:lumMod val="50000"/>
                  </a:schemeClr>
                </a:solidFill>
              </a:rPr>
              <a:t>MAUREN LAZZARETI</a:t>
            </a:r>
          </a:p>
          <a:p>
            <a:pPr algn="just">
              <a:buFont typeface="Wingdings" panose="05000000000000000000" pitchFamily="2" charset="2"/>
              <a:buChar char="ü"/>
            </a:pPr>
            <a:r>
              <a:rPr lang="pt-BR" altLang="pt-BR" sz="1400" dirty="0">
                <a:solidFill>
                  <a:schemeClr val="bg1">
                    <a:lumMod val="50000"/>
                  </a:schemeClr>
                </a:solidFill>
              </a:rPr>
              <a:t>SALELTE MOROCKOSKI </a:t>
            </a:r>
          </a:p>
        </p:txBody>
      </p:sp>
      <p:pic>
        <p:nvPicPr>
          <p:cNvPr id="61444" name="Imagem 2">
            <a:extLst>
              <a:ext uri="{FF2B5EF4-FFF2-40B4-BE49-F238E27FC236}">
                <a16:creationId xmlns:a16="http://schemas.microsoft.com/office/drawing/2014/main" id="{01E21F4A-17AD-4D03-BBAD-613F206D98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59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Espaço Reservado para Conteúdo 2">
            <a:extLst>
              <a:ext uri="{FF2B5EF4-FFF2-40B4-BE49-F238E27FC236}">
                <a16:creationId xmlns:a16="http://schemas.microsoft.com/office/drawing/2014/main" id="{153D3C98-1AAB-47E1-A45B-632B64A5D878}"/>
              </a:ext>
            </a:extLst>
          </p:cNvPr>
          <p:cNvSpPr>
            <a:spLocks noGrp="1" noChangeArrowheads="1"/>
          </p:cNvSpPr>
          <p:nvPr>
            <p:ph idx="1"/>
          </p:nvPr>
        </p:nvSpPr>
        <p:spPr>
          <a:xfrm>
            <a:off x="1178766" y="1719749"/>
            <a:ext cx="9834467" cy="4682639"/>
          </a:xfrm>
        </p:spPr>
        <p:txBody>
          <a:bodyPr rtlCol="0">
            <a:normAutofit fontScale="70000" lnSpcReduction="20000"/>
          </a:bodyPr>
          <a:lstStyle/>
          <a:p>
            <a:pPr marL="0" indent="0" algn="just">
              <a:lnSpc>
                <a:spcPct val="150000"/>
              </a:lnSpc>
              <a:buNone/>
              <a:defRPr/>
            </a:pPr>
            <a:r>
              <a:rPr lang="en-US" altLang="pt-PT" b="1" dirty="0">
                <a:solidFill>
                  <a:schemeClr val="tx1">
                    <a:lumMod val="75000"/>
                    <a:lumOff val="25000"/>
                  </a:schemeClr>
                </a:solidFill>
                <a:latin typeface="Arial" panose="020B0604020202020204" pitchFamily="34" charset="0"/>
                <a:cs typeface="Arial" panose="020B0604020202020204" pitchFamily="34" charset="0"/>
              </a:rPr>
              <a:t>	</a:t>
            </a:r>
            <a:r>
              <a:rPr lang="en-US" altLang="pt-PT" sz="3200" dirty="0">
                <a:latin typeface="Arial" panose="020B0604020202020204" pitchFamily="34" charset="0"/>
                <a:cs typeface="Arial" panose="020B0604020202020204" pitchFamily="34" charset="0"/>
              </a:rPr>
              <a:t>Oficina de </a:t>
            </a:r>
            <a:r>
              <a:rPr lang="en-US" altLang="pt-PT" sz="3200" dirty="0" err="1">
                <a:latin typeface="Arial" panose="020B0604020202020204" pitchFamily="34" charset="0"/>
                <a:cs typeface="Arial" panose="020B0604020202020204" pitchFamily="34" charset="0"/>
              </a:rPr>
              <a:t>trabalho</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em</a:t>
            </a:r>
            <a:r>
              <a:rPr lang="en-US" altLang="pt-PT" sz="3200" dirty="0">
                <a:latin typeface="Arial" panose="020B0604020202020204" pitchFamily="34" charset="0"/>
                <a:cs typeface="Arial" panose="020B0604020202020204" pitchFamily="34" charset="0"/>
              </a:rPr>
              <a:t> Cuiabá-</a:t>
            </a:r>
            <a:r>
              <a:rPr lang="en-US" altLang="pt-PT" sz="3200" dirty="0" err="1">
                <a:latin typeface="Arial" panose="020B0604020202020204" pitchFamily="34" charset="0"/>
                <a:cs typeface="Arial" panose="020B0604020202020204" pitchFamily="34" charset="0"/>
              </a:rPr>
              <a:t>junho</a:t>
            </a:r>
            <a:r>
              <a:rPr lang="en-US" altLang="pt-PT" sz="3200" dirty="0">
                <a:latin typeface="Arial" panose="020B0604020202020204" pitchFamily="34" charset="0"/>
                <a:cs typeface="Arial" panose="020B0604020202020204" pitchFamily="34" charset="0"/>
              </a:rPr>
              <a:t>/13 MDA/IRIB/ANOREG/INCRA/INTERMAT - </a:t>
            </a:r>
            <a:r>
              <a:rPr lang="en-US" altLang="pt-PT" sz="3200" dirty="0" err="1">
                <a:latin typeface="Arial" panose="020B0604020202020204" pitchFamily="34" charset="0"/>
                <a:cs typeface="Arial" panose="020B0604020202020204" pitchFamily="34" charset="0"/>
              </a:rPr>
              <a:t>produziram</a:t>
            </a:r>
            <a:r>
              <a:rPr lang="en-US" altLang="pt-PT" sz="3200" dirty="0">
                <a:latin typeface="Arial" panose="020B0604020202020204" pitchFamily="34" charset="0"/>
                <a:cs typeface="Arial" panose="020B0604020202020204" pitchFamily="34" charset="0"/>
              </a:rPr>
              <a:t> carta de </a:t>
            </a:r>
            <a:r>
              <a:rPr lang="en-US" altLang="pt-PT" sz="3200" dirty="0" err="1">
                <a:latin typeface="Arial" panose="020B0604020202020204" pitchFamily="34" charset="0"/>
                <a:cs typeface="Arial" panose="020B0604020202020204" pitchFamily="34" charset="0"/>
              </a:rPr>
              <a:t>intenções</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visando</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uniformizar</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entendimento</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sobre</a:t>
            </a:r>
            <a:r>
              <a:rPr lang="en-US" altLang="pt-PT" sz="3200" dirty="0">
                <a:latin typeface="Arial" panose="020B0604020202020204" pitchFamily="34" charset="0"/>
                <a:cs typeface="Arial" panose="020B0604020202020204" pitchFamily="34" charset="0"/>
              </a:rPr>
              <a:t> o </a:t>
            </a:r>
            <a:r>
              <a:rPr lang="en-US" altLang="pt-PT" sz="3200" dirty="0" err="1">
                <a:latin typeface="Arial" panose="020B0604020202020204" pitchFamily="34" charset="0"/>
                <a:cs typeface="Arial" panose="020B0604020202020204" pitchFamily="34" charset="0"/>
              </a:rPr>
              <a:t>registro</a:t>
            </a:r>
            <a:r>
              <a:rPr lang="en-US" altLang="pt-PT" sz="3200" dirty="0">
                <a:latin typeface="Arial" panose="020B0604020202020204" pitchFamily="34" charset="0"/>
                <a:cs typeface="Arial" panose="020B0604020202020204" pitchFamily="34" charset="0"/>
              </a:rPr>
              <a:t> e a </a:t>
            </a:r>
            <a:r>
              <a:rPr lang="en-US" altLang="pt-PT" sz="3200" dirty="0" err="1">
                <a:latin typeface="Arial" panose="020B0604020202020204" pitchFamily="34" charset="0"/>
                <a:cs typeface="Arial" panose="020B0604020202020204" pitchFamily="34" charset="0"/>
              </a:rPr>
              <a:t>averbação</a:t>
            </a:r>
            <a:r>
              <a:rPr lang="en-US" altLang="pt-PT" sz="3200" dirty="0">
                <a:latin typeface="Arial" panose="020B0604020202020204" pitchFamily="34" charset="0"/>
                <a:cs typeface="Arial" panose="020B0604020202020204" pitchFamily="34" charset="0"/>
              </a:rPr>
              <a:t> de </a:t>
            </a:r>
            <a:r>
              <a:rPr lang="en-US" altLang="pt-PT" sz="3200" dirty="0" err="1">
                <a:latin typeface="Arial" panose="020B0604020202020204" pitchFamily="34" charset="0"/>
                <a:cs typeface="Arial" panose="020B0604020202020204" pitchFamily="34" charset="0"/>
              </a:rPr>
              <a:t>terras</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públicas</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Federais</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na</a:t>
            </a:r>
            <a:r>
              <a:rPr lang="en-US" altLang="pt-PT" sz="3200" dirty="0">
                <a:latin typeface="Arial" panose="020B0604020202020204" pitchFamily="34" charset="0"/>
                <a:cs typeface="Arial" panose="020B0604020202020204" pitchFamily="34" charset="0"/>
              </a:rPr>
              <a:t> Amazônia, </a:t>
            </a:r>
            <a:r>
              <a:rPr lang="en-US" altLang="pt-PT" sz="3200" dirty="0" err="1">
                <a:latin typeface="Arial" panose="020B0604020202020204" pitchFamily="34" charset="0"/>
                <a:cs typeface="Arial" panose="020B0604020202020204" pitchFamily="34" charset="0"/>
              </a:rPr>
              <a:t>acolhidas</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pelo</a:t>
            </a:r>
            <a:r>
              <a:rPr lang="en-US" altLang="pt-PT" sz="3200" dirty="0">
                <a:latin typeface="Arial" panose="020B0604020202020204" pitchFamily="34" charset="0"/>
                <a:cs typeface="Arial" panose="020B0604020202020204" pitchFamily="34" charset="0"/>
              </a:rPr>
              <a:t> CNJ que </a:t>
            </a:r>
            <a:r>
              <a:rPr lang="en-US" altLang="pt-PT" sz="3200" dirty="0" err="1">
                <a:latin typeface="Arial" panose="020B0604020202020204" pitchFamily="34" charset="0"/>
                <a:cs typeface="Arial" panose="020B0604020202020204" pitchFamily="34" charset="0"/>
              </a:rPr>
              <a:t>ato</a:t>
            </a:r>
            <a:r>
              <a:rPr lang="en-US" altLang="pt-PT" sz="3200" dirty="0">
                <a:latin typeface="Arial" panose="020B0604020202020204" pitchFamily="34" charset="0"/>
                <a:cs typeface="Arial" panose="020B0604020202020204" pitchFamily="34" charset="0"/>
              </a:rPr>
              <a:t> continuo </a:t>
            </a:r>
            <a:r>
              <a:rPr lang="en-US" altLang="pt-PT" sz="3200" dirty="0" err="1">
                <a:latin typeface="Arial" panose="020B0604020202020204" pitchFamily="34" charset="0"/>
                <a:cs typeface="Arial" panose="020B0604020202020204" pitchFamily="34" charset="0"/>
              </a:rPr>
              <a:t>editou</a:t>
            </a:r>
            <a:r>
              <a:rPr lang="en-US" altLang="pt-PT" sz="3200" dirty="0">
                <a:latin typeface="Arial" panose="020B0604020202020204" pitchFamily="34" charset="0"/>
                <a:cs typeface="Arial" panose="020B0604020202020204" pitchFamily="34" charset="0"/>
              </a:rPr>
              <a:t> o Provimento n. 33, c</a:t>
            </a:r>
            <a:r>
              <a:rPr lang="pt-BR" altLang="pt-PT" sz="3200" dirty="0">
                <a:latin typeface="Arial" panose="020B0604020202020204" pitchFamily="34" charset="0"/>
                <a:cs typeface="Arial" panose="020B0604020202020204" pitchFamily="34" charset="0"/>
              </a:rPr>
              <a:t>omissão de regularização fundiária e de Registros Públicos, criada pela CGJMT e também nas Comarcas de MT, replicadas em outras Unidades Federativas;</a:t>
            </a:r>
            <a:endParaRPr lang="en-US" altLang="pt-PT" sz="3200" dirty="0">
              <a:latin typeface="Arial" panose="020B0604020202020204" pitchFamily="34" charset="0"/>
              <a:cs typeface="Arial" panose="020B0604020202020204" pitchFamily="34" charset="0"/>
            </a:endParaRPr>
          </a:p>
          <a:p>
            <a:pPr marL="0" indent="0" algn="just">
              <a:lnSpc>
                <a:spcPct val="150000"/>
              </a:lnSpc>
              <a:buNone/>
              <a:defRPr/>
            </a:pPr>
            <a:r>
              <a:rPr lang="en-US" altLang="pt-PT" sz="3200" dirty="0">
                <a:latin typeface="Arial" panose="020B0604020202020204" pitchFamily="34" charset="0"/>
                <a:cs typeface="Arial" panose="020B0604020202020204" pitchFamily="34" charset="0"/>
              </a:rPr>
              <a:t>	Internet-</a:t>
            </a:r>
            <a:r>
              <a:rPr lang="en-US" altLang="pt-PT" sz="3200" dirty="0" err="1">
                <a:latin typeface="Arial" panose="020B0604020202020204" pitchFamily="34" charset="0"/>
                <a:cs typeface="Arial" panose="020B0604020202020204" pitchFamily="34" charset="0"/>
              </a:rPr>
              <a:t>parceria</a:t>
            </a:r>
            <a:r>
              <a:rPr lang="en-US" altLang="pt-PT" sz="3200" dirty="0">
                <a:latin typeface="Arial" panose="020B0604020202020204" pitchFamily="34" charset="0"/>
                <a:cs typeface="Arial" panose="020B0604020202020204" pitchFamily="34" charset="0"/>
              </a:rPr>
              <a:t> com </a:t>
            </a:r>
            <a:r>
              <a:rPr lang="en-US" altLang="pt-PT" sz="3200" dirty="0" err="1">
                <a:latin typeface="Arial" panose="020B0604020202020204" pitchFamily="34" charset="0"/>
                <a:cs typeface="Arial" panose="020B0604020202020204" pitchFamily="34" charset="0"/>
              </a:rPr>
              <a:t>os</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municípios</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através</a:t>
            </a:r>
            <a:r>
              <a:rPr lang="en-US" altLang="pt-PT" sz="3200" dirty="0">
                <a:latin typeface="Arial" panose="020B0604020202020204" pitchFamily="34" charset="0"/>
                <a:cs typeface="Arial" panose="020B0604020202020204" pitchFamily="34" charset="0"/>
              </a:rPr>
              <a:t> da CAFM-</a:t>
            </a:r>
            <a:r>
              <a:rPr lang="en-US" altLang="pt-PT" sz="3200" dirty="0" err="1">
                <a:latin typeface="Arial" panose="020B0604020202020204" pitchFamily="34" charset="0"/>
                <a:cs typeface="Arial" panose="020B0604020202020204" pitchFamily="34" charset="0"/>
              </a:rPr>
              <a:t>regularização</a:t>
            </a:r>
            <a:r>
              <a:rPr lang="en-US" altLang="pt-PT" sz="3200" dirty="0">
                <a:latin typeface="Arial" panose="020B0604020202020204" pitchFamily="34" charset="0"/>
                <a:cs typeface="Arial" panose="020B0604020202020204" pitchFamily="34" charset="0"/>
              </a:rPr>
              <a:t> de </a:t>
            </a:r>
            <a:r>
              <a:rPr lang="en-US" altLang="pt-PT" sz="3200" dirty="0" err="1">
                <a:latin typeface="Arial" panose="020B0604020202020204" pitchFamily="34" charset="0"/>
                <a:cs typeface="Arial" panose="020B0604020202020204" pitchFamily="34" charset="0"/>
              </a:rPr>
              <a:t>loteamento</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urbana</a:t>
            </a:r>
            <a:r>
              <a:rPr lang="en-US" altLang="pt-PT" sz="3200" dirty="0">
                <a:latin typeface="Arial" panose="020B0604020202020204" pitchFamily="34" charset="0"/>
                <a:cs typeface="Arial" panose="020B0604020202020204" pitchFamily="34" charset="0"/>
              </a:rPr>
              <a:t>, </a:t>
            </a:r>
            <a:r>
              <a:rPr lang="en-US" altLang="pt-PT" sz="3200" dirty="0" err="1">
                <a:latin typeface="Arial" panose="020B0604020202020204" pitchFamily="34" charset="0"/>
                <a:cs typeface="Arial" panose="020B0604020202020204" pitchFamily="34" charset="0"/>
              </a:rPr>
              <a:t>participação</a:t>
            </a:r>
            <a:r>
              <a:rPr lang="en-US" altLang="pt-PT" sz="3200" dirty="0">
                <a:latin typeface="Arial" panose="020B0604020202020204" pitchFamily="34" charset="0"/>
                <a:cs typeface="Arial" panose="020B0604020202020204" pitchFamily="34" charset="0"/>
              </a:rPr>
              <a:t> do MP;</a:t>
            </a:r>
            <a:endParaRPr lang="pt-BR" altLang="pt-PT" sz="3200" dirty="0">
              <a:latin typeface="Arial" panose="020B0604020202020204" pitchFamily="34" charset="0"/>
              <a:cs typeface="Arial" panose="020B0604020202020204" pitchFamily="34" charset="0"/>
            </a:endParaRPr>
          </a:p>
        </p:txBody>
      </p:sp>
      <p:sp>
        <p:nvSpPr>
          <p:cNvPr id="3" name="Título 2">
            <a:extLst>
              <a:ext uri="{FF2B5EF4-FFF2-40B4-BE49-F238E27FC236}">
                <a16:creationId xmlns:a16="http://schemas.microsoft.com/office/drawing/2014/main" id="{097649F4-2A6A-4F7A-99FB-2DC642DF9C8F}"/>
              </a:ext>
            </a:extLst>
          </p:cNvPr>
          <p:cNvSpPr>
            <a:spLocks noGrp="1"/>
          </p:cNvSpPr>
          <p:nvPr>
            <p:ph type="title"/>
          </p:nvPr>
        </p:nvSpPr>
        <p:spPr>
          <a:xfrm>
            <a:off x="950999" y="248134"/>
            <a:ext cx="10290000" cy="880869"/>
          </a:xfrm>
        </p:spPr>
        <p:txBody>
          <a:bodyPr/>
          <a:lstStyle/>
          <a:p>
            <a:pPr algn="ctr"/>
            <a:r>
              <a:rPr lang="pt-BR" sz="3200" dirty="0">
                <a:latin typeface="+mj-lt"/>
                <a:cs typeface="Arial" panose="020B0604020202020204" pitchFamily="34" charset="0"/>
              </a:rPr>
              <a:t>AÇÕES PROATIVAS</a:t>
            </a:r>
            <a:br>
              <a:rPr lang="en-US" sz="4000" dirty="0">
                <a:latin typeface="+mj-lt"/>
                <a:cs typeface="Arial" panose="020B0604020202020204" pitchFamily="34" charset="0"/>
              </a:rPr>
            </a:br>
            <a:r>
              <a:rPr lang="en-US" sz="4000" dirty="0">
                <a:latin typeface="+mj-lt"/>
                <a:cs typeface="Arial" panose="020B0604020202020204" pitchFamily="34" charset="0"/>
              </a:rPr>
              <a:t> </a:t>
            </a:r>
            <a:r>
              <a:rPr lang="en-US" sz="2800" dirty="0">
                <a:latin typeface="+mj-lt"/>
                <a:cs typeface="Arial" panose="020B0604020202020204" pitchFamily="34" charset="0"/>
              </a:rPr>
              <a:t>IRIB/ ANOREG- CGJ/MT RFB/INCRA/</a:t>
            </a:r>
            <a:endParaRPr lang="pt-BR" dirty="0">
              <a:latin typeface="+mj-lt"/>
            </a:endParaRPr>
          </a:p>
        </p:txBody>
      </p:sp>
    </p:spTree>
  </p:cSld>
  <p:clrMapOvr>
    <a:masterClrMapping/>
  </p:clrMapOvr>
  <p:transition spd="slow" advClick="0" advTm="5"/>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C5842A6A-0A04-4C34-AB48-E5967F6D848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298363" cy="3178175"/>
          </a:xfrm>
        </p:spPr>
      </p:pic>
      <p:sp>
        <p:nvSpPr>
          <p:cNvPr id="7" name="CaixaDeTexto 6">
            <a:extLst>
              <a:ext uri="{FF2B5EF4-FFF2-40B4-BE49-F238E27FC236}">
                <a16:creationId xmlns:a16="http://schemas.microsoft.com/office/drawing/2014/main" id="{8DD65D32-E701-4725-BCFA-1E208AA74DD3}"/>
              </a:ext>
            </a:extLst>
          </p:cNvPr>
          <p:cNvSpPr txBox="1"/>
          <p:nvPr/>
        </p:nvSpPr>
        <p:spPr>
          <a:xfrm>
            <a:off x="0" y="6604084"/>
            <a:ext cx="7308202" cy="253916"/>
          </a:xfrm>
          <a:prstGeom prst="rect">
            <a:avLst/>
          </a:prstGeom>
          <a:noFill/>
        </p:spPr>
        <p:txBody>
          <a:bodyPr wrap="square">
            <a:spAutoFit/>
          </a:bodyPr>
          <a:lstStyle/>
          <a:p>
            <a:r>
              <a:rPr lang="pt-BR" sz="1050" b="0" i="0" u="none" strike="noStrike" dirty="0">
                <a:solidFill>
                  <a:schemeClr val="accent1"/>
                </a:solidFill>
                <a:effectLst/>
                <a:latin typeface="Arial" panose="020B0604020202020204" pitchFamily="34" charset="0"/>
                <a:cs typeface="Arial" panose="020B0604020202020204" pitchFamily="34" charset="0"/>
              </a:rPr>
              <a:t>LINK DE ACESSO: </a:t>
            </a:r>
            <a:r>
              <a:rPr lang="pt-BR" sz="1050" b="0" i="0" u="none" strike="noStrike" dirty="0">
                <a:solidFill>
                  <a:schemeClr val="accent1"/>
                </a:solidFill>
                <a:effectLst/>
                <a:latin typeface="Arial" panose="020B0604020202020204" pitchFamily="34" charset="0"/>
                <a:cs typeface="Arial" panose="020B0604020202020204" pitchFamily="34" charset="0"/>
                <a:hlinkClick r:id="rId3"/>
              </a:rPr>
              <a:t>https://mega.nz/file/yzgmiaDa#EvicB6nWmcvXZb0GZuE87OpNO36QAGHDUIRhh9_nuTc</a:t>
            </a:r>
            <a:endParaRPr lang="pt-BR" sz="105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10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a:extLst>
              <a:ext uri="{FF2B5EF4-FFF2-40B4-BE49-F238E27FC236}">
                <a16:creationId xmlns:a16="http://schemas.microsoft.com/office/drawing/2014/main" id="{C3BAE8C8-4081-4695-8231-90520E41F4BF}"/>
              </a:ext>
            </a:extLst>
          </p:cNvPr>
          <p:cNvSpPr>
            <a:spLocks noGrp="1"/>
          </p:cNvSpPr>
          <p:nvPr>
            <p:ph type="title"/>
          </p:nvPr>
        </p:nvSpPr>
        <p:spPr>
          <a:xfrm>
            <a:off x="2287588" y="230188"/>
            <a:ext cx="7632700" cy="1143000"/>
          </a:xfrm>
          <a:ln>
            <a:solidFill>
              <a:schemeClr val="tx1">
                <a:lumMod val="75000"/>
              </a:schemeClr>
            </a:solidFill>
          </a:ln>
        </p:spPr>
        <p:txBody>
          <a:bodyPr/>
          <a:lstStyle/>
          <a:p>
            <a:pPr algn="ctr">
              <a:defRPr/>
            </a:pPr>
            <a:r>
              <a:rPr lang="pt-BR" sz="3200" dirty="0">
                <a:latin typeface="+mj-lt"/>
              </a:rPr>
              <a:t>SINTER - SISTEMA INTEGRADO DE TERRAS </a:t>
            </a:r>
          </a:p>
        </p:txBody>
      </p:sp>
      <p:sp>
        <p:nvSpPr>
          <p:cNvPr id="32771" name="Espaço Reservado para Texto 2">
            <a:extLst>
              <a:ext uri="{FF2B5EF4-FFF2-40B4-BE49-F238E27FC236}">
                <a16:creationId xmlns:a16="http://schemas.microsoft.com/office/drawing/2014/main" id="{E5CF7452-4034-45E4-BEDC-8652073E26D3}"/>
              </a:ext>
            </a:extLst>
          </p:cNvPr>
          <p:cNvSpPr>
            <a:spLocks noGrp="1" noChangeArrowheads="1"/>
          </p:cNvSpPr>
          <p:nvPr>
            <p:ph type="body" idx="1"/>
          </p:nvPr>
        </p:nvSpPr>
        <p:spPr>
          <a:xfrm>
            <a:off x="1955801" y="1803401"/>
            <a:ext cx="4040188" cy="730250"/>
          </a:xfrm>
        </p:spPr>
        <p:txBody>
          <a:bodyPr/>
          <a:lstStyle/>
          <a:p>
            <a:pPr algn="ctr"/>
            <a:r>
              <a:rPr lang="pt-BR" altLang="es-AR" dirty="0"/>
              <a:t>BANCO DE DATOS - OBJETIVO</a:t>
            </a:r>
          </a:p>
        </p:txBody>
      </p:sp>
      <p:graphicFrame>
        <p:nvGraphicFramePr>
          <p:cNvPr id="2" name="Espaço Reservado para Conteúdo 1">
            <a:extLst>
              <a:ext uri="{FF2B5EF4-FFF2-40B4-BE49-F238E27FC236}">
                <a16:creationId xmlns:a16="http://schemas.microsoft.com/office/drawing/2014/main" id="{55259435-FDF5-44B6-9E8C-F58F18088F81}"/>
              </a:ext>
            </a:extLst>
          </p:cNvPr>
          <p:cNvGraphicFramePr>
            <a:graphicFrameLocks noGrp="1"/>
          </p:cNvGraphicFramePr>
          <p:nvPr>
            <p:ph sz="half" idx="2"/>
            <p:extLst>
              <p:ext uri="{D42A27DB-BD31-4B8C-83A1-F6EECF244321}">
                <p14:modId xmlns:p14="http://schemas.microsoft.com/office/powerpoint/2010/main" val="906051856"/>
              </p:ext>
            </p:extLst>
          </p:nvPr>
        </p:nvGraphicFramePr>
        <p:xfrm>
          <a:off x="1774826" y="2636838"/>
          <a:ext cx="4176713" cy="403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773" name="Espaço Reservado para Texto 4">
            <a:extLst>
              <a:ext uri="{FF2B5EF4-FFF2-40B4-BE49-F238E27FC236}">
                <a16:creationId xmlns:a16="http://schemas.microsoft.com/office/drawing/2014/main" id="{2C1289B0-CD97-4665-A387-B6E48D547A2D}"/>
              </a:ext>
            </a:extLst>
          </p:cNvPr>
          <p:cNvSpPr>
            <a:spLocks noGrp="1" noChangeArrowheads="1"/>
          </p:cNvSpPr>
          <p:nvPr>
            <p:ph type="body" sz="quarter" idx="3"/>
          </p:nvPr>
        </p:nvSpPr>
        <p:spPr>
          <a:xfrm>
            <a:off x="5951538" y="1700213"/>
            <a:ext cx="4716462" cy="730250"/>
          </a:xfrm>
        </p:spPr>
        <p:txBody>
          <a:bodyPr/>
          <a:lstStyle/>
          <a:p>
            <a:pPr algn="ctr"/>
            <a:r>
              <a:rPr lang="pt-BR" altLang="es-AR" dirty="0"/>
              <a:t>AMAZONIA LEGAL</a:t>
            </a:r>
          </a:p>
        </p:txBody>
      </p:sp>
      <p:graphicFrame>
        <p:nvGraphicFramePr>
          <p:cNvPr id="5" name="Espaço Reservado para Conteúdo 4">
            <a:extLst>
              <a:ext uri="{FF2B5EF4-FFF2-40B4-BE49-F238E27FC236}">
                <a16:creationId xmlns:a16="http://schemas.microsoft.com/office/drawing/2014/main" id="{461C84E1-1ECA-4A8E-B6E4-1766D70A967D}"/>
              </a:ext>
            </a:extLst>
          </p:cNvPr>
          <p:cNvGraphicFramePr>
            <a:graphicFrameLocks noGrp="1"/>
          </p:cNvGraphicFramePr>
          <p:nvPr>
            <p:ph sz="quarter" idx="4"/>
            <p:extLst>
              <p:ext uri="{D42A27DB-BD31-4B8C-83A1-F6EECF244321}">
                <p14:modId xmlns:p14="http://schemas.microsoft.com/office/powerpoint/2010/main" val="1493176064"/>
              </p:ext>
            </p:extLst>
          </p:nvPr>
        </p:nvGraphicFramePr>
        <p:xfrm>
          <a:off x="6383338" y="2565400"/>
          <a:ext cx="4176712" cy="429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3" name="Conector reto 2">
            <a:extLst>
              <a:ext uri="{FF2B5EF4-FFF2-40B4-BE49-F238E27FC236}">
                <a16:creationId xmlns:a16="http://schemas.microsoft.com/office/drawing/2014/main" id="{9995D64B-0B46-4739-85C5-22BB9D86B6F0}"/>
              </a:ext>
            </a:extLst>
          </p:cNvPr>
          <p:cNvCxnSpPr/>
          <p:nvPr/>
        </p:nvCxnSpPr>
        <p:spPr>
          <a:xfrm>
            <a:off x="6311900" y="1700214"/>
            <a:ext cx="0" cy="4897437"/>
          </a:xfrm>
          <a:prstGeom prst="line">
            <a:avLst/>
          </a:prstGeom>
          <a:ln>
            <a:solidFill>
              <a:schemeClr val="tx1">
                <a:lumMod val="9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932D71F2-4F06-45E6-946C-FF230A208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053" y="73026"/>
            <a:ext cx="4752975" cy="61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agrama 6">
            <a:extLst>
              <a:ext uri="{FF2B5EF4-FFF2-40B4-BE49-F238E27FC236}">
                <a16:creationId xmlns:a16="http://schemas.microsoft.com/office/drawing/2014/main" id="{65D46BDE-EBFD-4E8D-BD2C-5D0B519577B2}"/>
              </a:ext>
            </a:extLst>
          </p:cNvPr>
          <p:cNvGraphicFramePr/>
          <p:nvPr>
            <p:extLst>
              <p:ext uri="{D42A27DB-BD31-4B8C-83A1-F6EECF244321}">
                <p14:modId xmlns:p14="http://schemas.microsoft.com/office/powerpoint/2010/main" val="224420213"/>
              </p:ext>
            </p:extLst>
          </p:nvPr>
        </p:nvGraphicFramePr>
        <p:xfrm>
          <a:off x="6672064" y="332656"/>
          <a:ext cx="3816424" cy="6313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8" name="CaixaDeTexto 3">
            <a:extLst>
              <a:ext uri="{FF2B5EF4-FFF2-40B4-BE49-F238E27FC236}">
                <a16:creationId xmlns:a16="http://schemas.microsoft.com/office/drawing/2014/main" id="{59AA6B22-7EC9-45BF-A7E4-4E3BB1FC5ACF}"/>
              </a:ext>
            </a:extLst>
          </p:cNvPr>
          <p:cNvSpPr txBox="1">
            <a:spLocks noChangeArrowheads="1"/>
          </p:cNvSpPr>
          <p:nvPr/>
        </p:nvSpPr>
        <p:spPr bwMode="auto">
          <a:xfrm>
            <a:off x="576471" y="6446836"/>
            <a:ext cx="5616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pt-BR" altLang="pt-BR" sz="1600" i="1" dirty="0">
                <a:solidFill>
                  <a:schemeClr val="accent1"/>
                </a:solidFill>
              </a:rPr>
              <a:t>Fonte: Grupo de estudos Governança de Terras-Unicamp</a:t>
            </a:r>
          </a:p>
        </p:txBody>
      </p:sp>
      <p:sp>
        <p:nvSpPr>
          <p:cNvPr id="8" name="CaixaDeTexto 7">
            <a:extLst>
              <a:ext uri="{FF2B5EF4-FFF2-40B4-BE49-F238E27FC236}">
                <a16:creationId xmlns:a16="http://schemas.microsoft.com/office/drawing/2014/main" id="{07EBACC2-1D55-43C3-9566-F5E4B17B9883}"/>
              </a:ext>
            </a:extLst>
          </p:cNvPr>
          <p:cNvSpPr txBox="1"/>
          <p:nvPr/>
        </p:nvSpPr>
        <p:spPr>
          <a:xfrm>
            <a:off x="6600826" y="73026"/>
            <a:ext cx="3959225" cy="830263"/>
          </a:xfrm>
          <a:prstGeom prst="rect">
            <a:avLst/>
          </a:prstGeom>
          <a:noFill/>
          <a:ln>
            <a:solidFill>
              <a:schemeClr val="tx1">
                <a:lumMod val="75000"/>
              </a:schemeClr>
            </a:solidFill>
          </a:ln>
        </p:spPr>
        <p:txBody>
          <a:bodyPr>
            <a:spAutoFit/>
          </a:bodyPr>
          <a:lstStyle/>
          <a:p>
            <a:pPr algn="ctr">
              <a:defRPr/>
            </a:pPr>
            <a:r>
              <a:rPr lang="pt-BR" sz="2400" b="1" dirty="0">
                <a:solidFill>
                  <a:schemeClr val="accent1"/>
                </a:solidFill>
                <a:latin typeface="Arial" charset="0"/>
              </a:rPr>
              <a:t>UM NOVO PATAMAR NA GESTÃO PÚBLICA</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8F9A84-6A71-4832-89FE-6B2323619A7F}"/>
              </a:ext>
            </a:extLst>
          </p:cNvPr>
          <p:cNvSpPr>
            <a:spLocks noGrp="1"/>
          </p:cNvSpPr>
          <p:nvPr>
            <p:ph type="ctrTitle"/>
          </p:nvPr>
        </p:nvSpPr>
        <p:spPr>
          <a:xfrm>
            <a:off x="1211900" y="1330742"/>
            <a:ext cx="9184105" cy="2098258"/>
          </a:xfrm>
        </p:spPr>
        <p:txBody>
          <a:bodyPr>
            <a:normAutofit fontScale="90000"/>
          </a:bodyPr>
          <a:lstStyle/>
          <a:p>
            <a:r>
              <a:rPr lang="pt-BR" sz="4400" b="1" dirty="0">
                <a:latin typeface="Arial" panose="020B0604020202020204" pitchFamily="34" charset="0"/>
                <a:cs typeface="Arial" panose="020B0604020202020204" pitchFamily="34" charset="0"/>
              </a:rPr>
              <a:t>Experiências sobre Sistemas de Cadastro e Integração com Registro de Imóveis</a:t>
            </a:r>
          </a:p>
        </p:txBody>
      </p:sp>
      <p:pic>
        <p:nvPicPr>
          <p:cNvPr id="7" name="Imagem 6">
            <a:extLst>
              <a:ext uri="{FF2B5EF4-FFF2-40B4-BE49-F238E27FC236}">
                <a16:creationId xmlns:a16="http://schemas.microsoft.com/office/drawing/2014/main" id="{DD989692-8714-4B98-B10E-EF4CFB642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404" y="850682"/>
            <a:ext cx="606023" cy="545421"/>
          </a:xfrm>
          <a:prstGeom prst="rect">
            <a:avLst/>
          </a:prstGeom>
        </p:spPr>
      </p:pic>
      <p:sp>
        <p:nvSpPr>
          <p:cNvPr id="6" name="CaixaDeTexto 5">
            <a:extLst>
              <a:ext uri="{FF2B5EF4-FFF2-40B4-BE49-F238E27FC236}">
                <a16:creationId xmlns:a16="http://schemas.microsoft.com/office/drawing/2014/main" id="{663D9BCA-5B61-4475-A8E4-B665A6ADEBFF}"/>
              </a:ext>
            </a:extLst>
          </p:cNvPr>
          <p:cNvSpPr txBox="1"/>
          <p:nvPr/>
        </p:nvSpPr>
        <p:spPr>
          <a:xfrm>
            <a:off x="-3168777" y="6531291"/>
            <a:ext cx="10244673" cy="276999"/>
          </a:xfrm>
          <a:prstGeom prst="rect">
            <a:avLst/>
          </a:prstGeom>
          <a:noFill/>
        </p:spPr>
        <p:txBody>
          <a:bodyPr wrap="square">
            <a:spAutoFit/>
          </a:bodyPr>
          <a:lstStyle/>
          <a:p>
            <a:pPr algn="r"/>
            <a:r>
              <a:rPr lang="pt-BR" sz="1200" i="1" dirty="0">
                <a:solidFill>
                  <a:schemeClr val="accent1"/>
                </a:solidFill>
                <a:latin typeface="Arial" panose="020B0604020202020204" pitchFamily="34" charset="0"/>
                <a:cs typeface="Arial" panose="020B0604020202020204" pitchFamily="34" charset="0"/>
              </a:rPr>
              <a:t>JOSÉ DE ARIMATÉIA BARBOSA Vice-Presidente do Instituto de Registro Imobiliário do Brasil (IRIB) </a:t>
            </a:r>
          </a:p>
        </p:txBody>
      </p:sp>
    </p:spTree>
    <p:extLst>
      <p:ext uri="{BB962C8B-B14F-4D97-AF65-F5344CB8AC3E}">
        <p14:creationId xmlns:p14="http://schemas.microsoft.com/office/powerpoint/2010/main" val="4258008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5632EA6-8060-439F-80B5-AE02A2D59258}"/>
              </a:ext>
            </a:extLst>
          </p:cNvPr>
          <p:cNvPicPr>
            <a:picLocks noChangeAspect="1"/>
          </p:cNvPicPr>
          <p:nvPr/>
        </p:nvPicPr>
        <p:blipFill rotWithShape="1">
          <a:blip r:embed="rId3"/>
          <a:srcRect l="34039" t="26496" r="34423" b="28889"/>
          <a:stretch/>
        </p:blipFill>
        <p:spPr>
          <a:xfrm>
            <a:off x="0" y="0"/>
            <a:ext cx="6732727" cy="6858000"/>
          </a:xfrm>
          <a:prstGeom prst="rect">
            <a:avLst/>
          </a:prstGeom>
        </p:spPr>
      </p:pic>
      <p:pic>
        <p:nvPicPr>
          <p:cNvPr id="10" name="Imagem 9">
            <a:extLst>
              <a:ext uri="{FF2B5EF4-FFF2-40B4-BE49-F238E27FC236}">
                <a16:creationId xmlns:a16="http://schemas.microsoft.com/office/drawing/2014/main" id="{468744C3-345B-4436-A7F2-1EE258FE4391}"/>
              </a:ext>
            </a:extLst>
          </p:cNvPr>
          <p:cNvPicPr>
            <a:picLocks noChangeAspect="1"/>
          </p:cNvPicPr>
          <p:nvPr/>
        </p:nvPicPr>
        <p:blipFill rotWithShape="1">
          <a:blip r:embed="rId4"/>
          <a:srcRect l="35961" t="25299" r="35673" b="25983"/>
          <a:stretch/>
        </p:blipFill>
        <p:spPr>
          <a:xfrm>
            <a:off x="6224954" y="0"/>
            <a:ext cx="6417229" cy="6858000"/>
          </a:xfrm>
          <a:prstGeom prst="rect">
            <a:avLst/>
          </a:prstGeom>
        </p:spPr>
      </p:pic>
    </p:spTree>
    <p:extLst>
      <p:ext uri="{BB962C8B-B14F-4D97-AF65-F5344CB8AC3E}">
        <p14:creationId xmlns:p14="http://schemas.microsoft.com/office/powerpoint/2010/main" val="1238699899"/>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B008FF88-F2DF-47ED-8E6D-504DF155F040}"/>
              </a:ext>
            </a:extLst>
          </p:cNvPr>
          <p:cNvPicPr>
            <a:picLocks noChangeAspect="1"/>
          </p:cNvPicPr>
          <p:nvPr/>
        </p:nvPicPr>
        <p:blipFill rotWithShape="1">
          <a:blip r:embed="rId2"/>
          <a:srcRect l="35288" t="31453" r="35674" b="40342"/>
          <a:stretch/>
        </p:blipFill>
        <p:spPr>
          <a:xfrm>
            <a:off x="0" y="0"/>
            <a:ext cx="12192000" cy="6858000"/>
          </a:xfrm>
          <a:prstGeom prst="rect">
            <a:avLst/>
          </a:prstGeom>
        </p:spPr>
      </p:pic>
      <p:sp>
        <p:nvSpPr>
          <p:cNvPr id="9" name="Elipse 8">
            <a:extLst>
              <a:ext uri="{FF2B5EF4-FFF2-40B4-BE49-F238E27FC236}">
                <a16:creationId xmlns:a16="http://schemas.microsoft.com/office/drawing/2014/main" id="{D116EAFF-8FFA-49D8-B021-58619F04DB6F}"/>
              </a:ext>
            </a:extLst>
          </p:cNvPr>
          <p:cNvSpPr/>
          <p:nvPr/>
        </p:nvSpPr>
        <p:spPr>
          <a:xfrm>
            <a:off x="1207477" y="322385"/>
            <a:ext cx="410307" cy="463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846345417"/>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178AB8-3415-41A8-9BB0-960B8DFB1604}"/>
              </a:ext>
            </a:extLst>
          </p:cNvPr>
          <p:cNvSpPr>
            <a:spLocks noGrp="1"/>
          </p:cNvSpPr>
          <p:nvPr>
            <p:ph type="title"/>
          </p:nvPr>
        </p:nvSpPr>
        <p:spPr>
          <a:xfrm>
            <a:off x="352597" y="352785"/>
            <a:ext cx="11486806" cy="763600"/>
          </a:xfrm>
        </p:spPr>
        <p:txBody>
          <a:bodyPr>
            <a:normAutofit fontScale="90000"/>
          </a:bodyPr>
          <a:lstStyle/>
          <a:p>
            <a:r>
              <a:rPr lang="pt-BR" sz="3600" b="1" dirty="0">
                <a:latin typeface="+mj-lt"/>
              </a:rPr>
              <a:t>TERRAS INDÍGENAS ONDE ESTÃO PLANTANDO SOJA </a:t>
            </a:r>
            <a:br>
              <a:rPr lang="pt-BR" dirty="0"/>
            </a:br>
            <a:br>
              <a:rPr lang="pt-BR" dirty="0"/>
            </a:br>
            <a:endParaRPr lang="pt-BR" dirty="0"/>
          </a:p>
        </p:txBody>
      </p:sp>
      <p:pic>
        <p:nvPicPr>
          <p:cNvPr id="1028" name="Picture 4" descr="Mapa de indios">
            <a:extLst>
              <a:ext uri="{FF2B5EF4-FFF2-40B4-BE49-F238E27FC236}">
                <a16:creationId xmlns:a16="http://schemas.microsoft.com/office/drawing/2014/main" id="{B1D0CC63-7B22-4D18-BE30-849998C90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944" y="3016912"/>
            <a:ext cx="9190651" cy="2819218"/>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4">
            <a:extLst>
              <a:ext uri="{FF2B5EF4-FFF2-40B4-BE49-F238E27FC236}">
                <a16:creationId xmlns:a16="http://schemas.microsoft.com/office/drawing/2014/main" id="{12A8F888-8ADD-45CE-96F6-F5CBBD66BF3A}"/>
              </a:ext>
            </a:extLst>
          </p:cNvPr>
          <p:cNvSpPr>
            <a:spLocks noGrp="1"/>
          </p:cNvSpPr>
          <p:nvPr>
            <p:ph idx="1"/>
          </p:nvPr>
        </p:nvSpPr>
        <p:spPr>
          <a:xfrm>
            <a:off x="711270" y="1317523"/>
            <a:ext cx="10290000" cy="4678382"/>
          </a:xfrm>
        </p:spPr>
        <p:txBody>
          <a:bodyPr/>
          <a:lstStyle/>
          <a:p>
            <a:pPr marL="152400" indent="0" algn="just">
              <a:buNone/>
            </a:pPr>
            <a:r>
              <a:rPr lang="pt-BR" sz="2400" b="1" dirty="0">
                <a:latin typeface="+mj-lt"/>
              </a:rPr>
              <a:t>	Os paresis movimentam cerca de R$ 50 milhões nas duas safras, em parceria com agricultores da região. Cultivo começou há 15 anos, mas até hoje não tem aval dos órgãos públicos.</a:t>
            </a:r>
          </a:p>
        </p:txBody>
      </p:sp>
      <p:sp>
        <p:nvSpPr>
          <p:cNvPr id="8" name="CaixaDeTexto 7">
            <a:extLst>
              <a:ext uri="{FF2B5EF4-FFF2-40B4-BE49-F238E27FC236}">
                <a16:creationId xmlns:a16="http://schemas.microsoft.com/office/drawing/2014/main" id="{A5F095A0-E63F-475A-A3EF-BCDF865C1A79}"/>
              </a:ext>
            </a:extLst>
          </p:cNvPr>
          <p:cNvSpPr txBox="1"/>
          <p:nvPr/>
        </p:nvSpPr>
        <p:spPr>
          <a:xfrm>
            <a:off x="1671484" y="6511675"/>
            <a:ext cx="11021961" cy="253916"/>
          </a:xfrm>
          <a:prstGeom prst="rect">
            <a:avLst/>
          </a:prstGeom>
          <a:noFill/>
        </p:spPr>
        <p:txBody>
          <a:bodyPr wrap="square">
            <a:spAutoFit/>
          </a:bodyPr>
          <a:lstStyle/>
          <a:p>
            <a:r>
              <a:rPr lang="pt-BR" sz="1050" dirty="0">
                <a:hlinkClick r:id="rId3"/>
              </a:rPr>
              <a:t>Link de acesso: https://g1.globo.com/economia/agronegocios/globo-rural/noticia/2019/03/17/indios-plantam-soja-no-mato-grosso-e-levantam-polemica.ghtml</a:t>
            </a:r>
            <a:endParaRPr lang="pt-BR" sz="1050" dirty="0"/>
          </a:p>
        </p:txBody>
      </p:sp>
    </p:spTree>
    <p:extLst>
      <p:ext uri="{BB962C8B-B14F-4D97-AF65-F5344CB8AC3E}">
        <p14:creationId xmlns:p14="http://schemas.microsoft.com/office/powerpoint/2010/main" val="857384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3D55CC-9483-4D44-A78E-5FE017666BFC}"/>
              </a:ext>
            </a:extLst>
          </p:cNvPr>
          <p:cNvSpPr>
            <a:spLocks noGrp="1"/>
          </p:cNvSpPr>
          <p:nvPr>
            <p:ph type="title"/>
          </p:nvPr>
        </p:nvSpPr>
        <p:spPr>
          <a:xfrm>
            <a:off x="1524000" y="400050"/>
            <a:ext cx="9401175" cy="1485235"/>
          </a:xfrm>
        </p:spPr>
        <p:txBody>
          <a:bodyPr>
            <a:normAutofit fontScale="90000"/>
          </a:bodyPr>
          <a:lstStyle/>
          <a:p>
            <a:pPr algn="l"/>
            <a:r>
              <a:rPr lang="pt-BR" sz="3600" b="1" dirty="0">
                <a:latin typeface="+mj-lt"/>
              </a:rPr>
              <a:t>AÇÕES PROATIVAS NAS TERRAS INDIGENAS</a:t>
            </a:r>
            <a:br>
              <a:rPr lang="pt-BR" sz="3600" b="1" dirty="0"/>
            </a:br>
            <a:br>
              <a:rPr lang="pt-BR" dirty="0"/>
            </a:br>
            <a:endParaRPr lang="pt-BR" dirty="0"/>
          </a:p>
        </p:txBody>
      </p:sp>
      <p:sp>
        <p:nvSpPr>
          <p:cNvPr id="3" name="Espaço Reservado para Conteúdo 2">
            <a:extLst>
              <a:ext uri="{FF2B5EF4-FFF2-40B4-BE49-F238E27FC236}">
                <a16:creationId xmlns:a16="http://schemas.microsoft.com/office/drawing/2014/main" id="{A72738E5-281A-4DDC-8600-FBE78017F16D}"/>
              </a:ext>
            </a:extLst>
          </p:cNvPr>
          <p:cNvSpPr>
            <a:spLocks noGrp="1"/>
          </p:cNvSpPr>
          <p:nvPr>
            <p:ph idx="1"/>
          </p:nvPr>
        </p:nvSpPr>
        <p:spPr>
          <a:xfrm>
            <a:off x="255640" y="1419225"/>
            <a:ext cx="11484076" cy="5181600"/>
          </a:xfrm>
        </p:spPr>
        <p:txBody>
          <a:bodyPr>
            <a:normAutofit fontScale="92500"/>
          </a:bodyPr>
          <a:lstStyle/>
          <a:p>
            <a:endParaRPr lang="pt-BR" dirty="0"/>
          </a:p>
          <a:p>
            <a:pPr marL="152400" indent="0" algn="just">
              <a:lnSpc>
                <a:spcPct val="150000"/>
              </a:lnSpc>
              <a:buNone/>
            </a:pPr>
            <a:r>
              <a:rPr lang="pt-BR" sz="2400" dirty="0">
                <a:latin typeface="+mn-lt"/>
              </a:rPr>
              <a:t>	Primeiro licenciamento ambiental de atividade de produção agrícola em território indígena no País está em andamento  na cidade de Campo Novo do Parecis-MT</a:t>
            </a:r>
          </a:p>
          <a:p>
            <a:pPr marL="152400" indent="0" algn="just">
              <a:lnSpc>
                <a:spcPct val="150000"/>
              </a:lnSpc>
              <a:buNone/>
            </a:pPr>
            <a:r>
              <a:rPr lang="pt-BR" sz="2400" dirty="0">
                <a:latin typeface="+mn-lt"/>
              </a:rPr>
              <a:t>	Participam do projeto: Um gestor e perito ambiental, biólogo, especialista em inventário florístico, obedecendo termo de ajustamento de conduta , firmado pela FUNAI , MPF, e o IBAMA.</a:t>
            </a:r>
          </a:p>
          <a:p>
            <a:pPr marL="152400" indent="0" algn="just">
              <a:lnSpc>
                <a:spcPct val="150000"/>
              </a:lnSpc>
              <a:buNone/>
            </a:pPr>
            <a:r>
              <a:rPr lang="pt-BR" sz="2400" dirty="0">
                <a:latin typeface="+mn-lt"/>
              </a:rPr>
              <a:t>	Seu objetivo é de mitigar os impactos da atividade de plantio extensivo de lavouras mecanizadas nos territórios indígenas, que abrangem mais de 500 mil hectares, em três municípios do Estado do Mato Grosso, dentre eles a cidade onde vive o autor deste Projeto .</a:t>
            </a:r>
          </a:p>
          <a:p>
            <a:endParaRPr lang="pt-BR" dirty="0"/>
          </a:p>
          <a:p>
            <a:endParaRPr lang="pt-BR" dirty="0"/>
          </a:p>
          <a:p>
            <a:endParaRPr lang="pt-BR" dirty="0"/>
          </a:p>
        </p:txBody>
      </p:sp>
    </p:spTree>
    <p:extLst>
      <p:ext uri="{BB962C8B-B14F-4D97-AF65-F5344CB8AC3E}">
        <p14:creationId xmlns:p14="http://schemas.microsoft.com/office/powerpoint/2010/main" val="3010249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4A53C-D1DE-4888-ADA0-49B3B6791EBC}"/>
              </a:ext>
            </a:extLst>
          </p:cNvPr>
          <p:cNvSpPr>
            <a:spLocks noGrp="1"/>
          </p:cNvSpPr>
          <p:nvPr>
            <p:ph type="title"/>
          </p:nvPr>
        </p:nvSpPr>
        <p:spPr>
          <a:xfrm>
            <a:off x="950967" y="60979"/>
            <a:ext cx="10290000" cy="763600"/>
          </a:xfrm>
        </p:spPr>
        <p:txBody>
          <a:bodyPr/>
          <a:lstStyle/>
          <a:p>
            <a:pPr algn="ctr"/>
            <a:r>
              <a:rPr lang="pt-BR" sz="2800" b="1" i="0" dirty="0">
                <a:solidFill>
                  <a:schemeClr val="accent6"/>
                </a:solidFill>
                <a:effectLst/>
                <a:latin typeface="+mn-lt"/>
              </a:rPr>
              <a:t>PROJETO-PILOTO VAI GEORREFERENCIAR TERRA INDÍGENA EM MT</a:t>
            </a:r>
            <a:br>
              <a:rPr lang="pt-BR" sz="2800" b="1" i="0" dirty="0">
                <a:solidFill>
                  <a:schemeClr val="accent6"/>
                </a:solidFill>
                <a:effectLst/>
                <a:latin typeface="+mn-lt"/>
              </a:rPr>
            </a:br>
            <a:endParaRPr lang="pt-BR" sz="2800" dirty="0">
              <a:solidFill>
                <a:schemeClr val="accent6"/>
              </a:solidFill>
              <a:latin typeface="+mn-lt"/>
            </a:endParaRPr>
          </a:p>
        </p:txBody>
      </p:sp>
      <p:sp>
        <p:nvSpPr>
          <p:cNvPr id="3" name="Espaço Reservado para Conteúdo 2">
            <a:extLst>
              <a:ext uri="{FF2B5EF4-FFF2-40B4-BE49-F238E27FC236}">
                <a16:creationId xmlns:a16="http://schemas.microsoft.com/office/drawing/2014/main" id="{E8F9E4E5-8838-4D48-8169-7745F4233778}"/>
              </a:ext>
            </a:extLst>
          </p:cNvPr>
          <p:cNvSpPr>
            <a:spLocks noGrp="1"/>
          </p:cNvSpPr>
          <p:nvPr>
            <p:ph idx="1"/>
          </p:nvPr>
        </p:nvSpPr>
        <p:spPr>
          <a:xfrm>
            <a:off x="950967" y="1035187"/>
            <a:ext cx="10290000" cy="4602000"/>
          </a:xfrm>
        </p:spPr>
        <p:txBody>
          <a:bodyPr/>
          <a:lstStyle/>
          <a:p>
            <a:pPr marL="152400" indent="0">
              <a:buNone/>
            </a:pPr>
            <a:r>
              <a:rPr lang="pt-BR" sz="2000" b="0" i="0" dirty="0">
                <a:solidFill>
                  <a:schemeClr val="accent6"/>
                </a:solidFill>
                <a:effectLst/>
                <a:latin typeface="+mn-lt"/>
              </a:rPr>
              <a:t>	</a:t>
            </a:r>
            <a:r>
              <a:rPr lang="pt-BR" sz="2400" b="0" i="0" dirty="0">
                <a:solidFill>
                  <a:schemeClr val="accent6"/>
                </a:solidFill>
                <a:effectLst/>
                <a:latin typeface="+mn-lt"/>
              </a:rPr>
              <a:t>Um projeto-piloto vai georreferenciar e certificar no Incra (Instituto Nacional de Colonização e Reforma Agrária) a terra indígena </a:t>
            </a:r>
            <a:r>
              <a:rPr lang="pt-BR" sz="2400" b="0" i="0" dirty="0" err="1">
                <a:solidFill>
                  <a:schemeClr val="accent6"/>
                </a:solidFill>
                <a:effectLst/>
                <a:latin typeface="+mn-lt"/>
              </a:rPr>
              <a:t>Utiariri</a:t>
            </a:r>
            <a:r>
              <a:rPr lang="pt-BR" sz="2400" b="0" i="0" dirty="0">
                <a:solidFill>
                  <a:schemeClr val="accent6"/>
                </a:solidFill>
                <a:effectLst/>
                <a:latin typeface="+mn-lt"/>
              </a:rPr>
              <a:t>, no município de Campo Novo do Parecis, em Mato Grosso. </a:t>
            </a:r>
            <a:endParaRPr lang="pt-BR" sz="2400" dirty="0">
              <a:solidFill>
                <a:schemeClr val="accent6"/>
              </a:solidFill>
              <a:latin typeface="+mn-lt"/>
            </a:endParaRPr>
          </a:p>
        </p:txBody>
      </p:sp>
      <p:pic>
        <p:nvPicPr>
          <p:cNvPr id="5" name="Imagem 4">
            <a:extLst>
              <a:ext uri="{FF2B5EF4-FFF2-40B4-BE49-F238E27FC236}">
                <a16:creationId xmlns:a16="http://schemas.microsoft.com/office/drawing/2014/main" id="{4F4930B3-5005-491A-B8D4-0EC792802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174" y="2328009"/>
            <a:ext cx="6601376" cy="3925308"/>
          </a:xfrm>
          <a:prstGeom prst="rect">
            <a:avLst/>
          </a:prstGeom>
        </p:spPr>
      </p:pic>
      <p:sp>
        <p:nvSpPr>
          <p:cNvPr id="6" name="CaixaDeTexto 5">
            <a:extLst>
              <a:ext uri="{FF2B5EF4-FFF2-40B4-BE49-F238E27FC236}">
                <a16:creationId xmlns:a16="http://schemas.microsoft.com/office/drawing/2014/main" id="{1F051E24-6C89-4651-8CB1-F5706586B33B}"/>
              </a:ext>
            </a:extLst>
          </p:cNvPr>
          <p:cNvSpPr txBox="1"/>
          <p:nvPr/>
        </p:nvSpPr>
        <p:spPr>
          <a:xfrm>
            <a:off x="402772" y="6400373"/>
            <a:ext cx="9949543" cy="307777"/>
          </a:xfrm>
          <a:prstGeom prst="rect">
            <a:avLst/>
          </a:prstGeom>
          <a:noFill/>
        </p:spPr>
        <p:txBody>
          <a:bodyPr wrap="square" rtlCol="0">
            <a:spAutoFit/>
          </a:bodyPr>
          <a:lstStyle/>
          <a:p>
            <a:r>
              <a:rPr lang="pt-BR" dirty="0">
                <a:solidFill>
                  <a:schemeClr val="accent6"/>
                </a:solidFill>
              </a:rPr>
              <a:t>Link de acesso: </a:t>
            </a:r>
            <a:r>
              <a:rPr lang="pt-BR" dirty="0">
                <a:solidFill>
                  <a:schemeClr val="accent6"/>
                </a:solidFill>
                <a:hlinkClick r:id="rId3">
                  <a:extLst>
                    <a:ext uri="{A12FA001-AC4F-418D-AE19-62706E023703}">
                      <ahyp:hlinkClr xmlns:ahyp="http://schemas.microsoft.com/office/drawing/2018/hyperlinkcolor" val="tx"/>
                    </a:ext>
                  </a:extLst>
                </a:hlinkClick>
              </a:rPr>
              <a:t>https://geocracia.com/projeto-piloto-vai-georreferenciar-terra-indigena-mt/</a:t>
            </a:r>
            <a:endParaRPr lang="pt-BR" dirty="0">
              <a:solidFill>
                <a:schemeClr val="accent6"/>
              </a:solidFill>
            </a:endParaRPr>
          </a:p>
        </p:txBody>
      </p:sp>
    </p:spTree>
    <p:extLst>
      <p:ext uri="{BB962C8B-B14F-4D97-AF65-F5344CB8AC3E}">
        <p14:creationId xmlns:p14="http://schemas.microsoft.com/office/powerpoint/2010/main" val="61607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D57DFDA7-1BE8-4078-82BC-3E8A85B875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6690049" cy="6932644"/>
          </a:xfrm>
        </p:spPr>
      </p:pic>
      <p:sp>
        <p:nvSpPr>
          <p:cNvPr id="7" name="CaixaDeTexto 6">
            <a:extLst>
              <a:ext uri="{FF2B5EF4-FFF2-40B4-BE49-F238E27FC236}">
                <a16:creationId xmlns:a16="http://schemas.microsoft.com/office/drawing/2014/main" id="{8DB5C60E-4DA7-4B97-9BE2-4D4C4AC264DC}"/>
              </a:ext>
            </a:extLst>
          </p:cNvPr>
          <p:cNvSpPr txBox="1"/>
          <p:nvPr/>
        </p:nvSpPr>
        <p:spPr>
          <a:xfrm>
            <a:off x="546035" y="6474756"/>
            <a:ext cx="5019675" cy="261610"/>
          </a:xfrm>
          <a:prstGeom prst="rect">
            <a:avLst/>
          </a:prstGeom>
          <a:noFill/>
        </p:spPr>
        <p:txBody>
          <a:bodyPr wrap="square">
            <a:spAutoFit/>
          </a:bodyPr>
          <a:lstStyle/>
          <a:p>
            <a:r>
              <a:rPr lang="pt-BR" sz="1100" b="0" i="0" u="none" strike="noStrike" dirty="0">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 de acesso: 20-03-2018-CADASTRO-E-REGISTRO-WASHINGTON-EUA</a:t>
            </a:r>
            <a:endParaRPr lang="pt-BR" sz="1100" dirty="0">
              <a:solidFill>
                <a:schemeClr val="bg1">
                  <a:lumMod val="50000"/>
                </a:schemeClr>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4E73AF78-C346-4E5C-9C63-C57B44ADF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043" y="0"/>
            <a:ext cx="5706271" cy="6902124"/>
          </a:xfrm>
          <a:prstGeom prst="rect">
            <a:avLst/>
          </a:prstGeom>
        </p:spPr>
      </p:pic>
    </p:spTree>
    <p:extLst>
      <p:ext uri="{BB962C8B-B14F-4D97-AF65-F5344CB8AC3E}">
        <p14:creationId xmlns:p14="http://schemas.microsoft.com/office/powerpoint/2010/main" val="1673476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83F1B755-827A-4672-B33B-2B40DB27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1" y="-1"/>
            <a:ext cx="12522061" cy="6969967"/>
          </a:xfrm>
          <a:prstGeom prst="rect">
            <a:avLst/>
          </a:prstGeom>
        </p:spPr>
      </p:pic>
    </p:spTree>
    <p:extLst>
      <p:ext uri="{BB962C8B-B14F-4D97-AF65-F5344CB8AC3E}">
        <p14:creationId xmlns:p14="http://schemas.microsoft.com/office/powerpoint/2010/main" val="2983551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7B70C9-A76C-4652-9A67-CDEAA1895BEE}"/>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05629481-B4D0-431A-86AB-606847808BD8}"/>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7763C32B-6949-4847-B120-AE0077F0498F}"/>
              </a:ext>
            </a:extLst>
          </p:cNvPr>
          <p:cNvPicPr>
            <a:picLocks noChangeAspect="1"/>
          </p:cNvPicPr>
          <p:nvPr/>
        </p:nvPicPr>
        <p:blipFill rotWithShape="1">
          <a:blip r:embed="rId3"/>
          <a:srcRect l="25485" t="27075" r="26377" b="10489"/>
          <a:stretch/>
        </p:blipFill>
        <p:spPr>
          <a:xfrm>
            <a:off x="-9330" y="0"/>
            <a:ext cx="6095999" cy="6857999"/>
          </a:xfrm>
          <a:prstGeom prst="rect">
            <a:avLst/>
          </a:prstGeom>
        </p:spPr>
      </p:pic>
      <p:pic>
        <p:nvPicPr>
          <p:cNvPr id="6" name="Imagem 5">
            <a:extLst>
              <a:ext uri="{FF2B5EF4-FFF2-40B4-BE49-F238E27FC236}">
                <a16:creationId xmlns:a16="http://schemas.microsoft.com/office/drawing/2014/main" id="{7C717BB9-FFAB-4001-8AA0-612A0E172E3D}"/>
              </a:ext>
            </a:extLst>
          </p:cNvPr>
          <p:cNvPicPr>
            <a:picLocks noChangeAspect="1"/>
          </p:cNvPicPr>
          <p:nvPr/>
        </p:nvPicPr>
        <p:blipFill rotWithShape="1">
          <a:blip r:embed="rId4"/>
          <a:srcRect l="24796" t="29388" r="26224" b="8652"/>
          <a:stretch/>
        </p:blipFill>
        <p:spPr>
          <a:xfrm>
            <a:off x="6086669" y="-205275"/>
            <a:ext cx="6096001" cy="6988630"/>
          </a:xfrm>
          <a:prstGeom prst="rect">
            <a:avLst/>
          </a:prstGeom>
        </p:spPr>
      </p:pic>
    </p:spTree>
    <p:extLst>
      <p:ext uri="{BB962C8B-B14F-4D97-AF65-F5344CB8AC3E}">
        <p14:creationId xmlns:p14="http://schemas.microsoft.com/office/powerpoint/2010/main" val="4229463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A55867B4-96A0-4641-B6B2-E98DE94E368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2637" y="0"/>
            <a:ext cx="7288213" cy="6856412"/>
          </a:xfrm>
        </p:spPr>
      </p:pic>
      <p:sp>
        <p:nvSpPr>
          <p:cNvPr id="2" name="CaixaDeTexto 1">
            <a:extLst>
              <a:ext uri="{FF2B5EF4-FFF2-40B4-BE49-F238E27FC236}">
                <a16:creationId xmlns:a16="http://schemas.microsoft.com/office/drawing/2014/main" id="{2218C16C-660A-4AC4-AEE9-34BF8B0F2DEC}"/>
              </a:ext>
            </a:extLst>
          </p:cNvPr>
          <p:cNvSpPr txBox="1"/>
          <p:nvPr/>
        </p:nvSpPr>
        <p:spPr>
          <a:xfrm>
            <a:off x="6905657" y="111967"/>
            <a:ext cx="5401419" cy="461665"/>
          </a:xfrm>
          <a:prstGeom prst="rect">
            <a:avLst/>
          </a:prstGeom>
          <a:noFill/>
        </p:spPr>
        <p:txBody>
          <a:bodyPr wrap="square" rtlCol="0">
            <a:spAutoFit/>
          </a:bodyPr>
          <a:lstStyle/>
          <a:p>
            <a:pPr algn="ctr"/>
            <a:r>
              <a:rPr lang="pt-BR" sz="2400" b="1" dirty="0">
                <a:solidFill>
                  <a:schemeClr val="accent1"/>
                </a:solidFill>
                <a:latin typeface="+mj-lt"/>
                <a:cs typeface="Arial" panose="020B0604020202020204" pitchFamily="34" charset="0"/>
              </a:rPr>
              <a:t>REDE DE EXPERTOS - CEDDET</a:t>
            </a:r>
            <a:endParaRPr lang="pt-BR" sz="2400" dirty="0">
              <a:solidFill>
                <a:schemeClr val="accent1"/>
              </a:solidFill>
              <a:latin typeface="+mj-lt"/>
            </a:endParaRPr>
          </a:p>
        </p:txBody>
      </p:sp>
      <p:sp>
        <p:nvSpPr>
          <p:cNvPr id="3" name="CaixaDeTexto 2">
            <a:extLst>
              <a:ext uri="{FF2B5EF4-FFF2-40B4-BE49-F238E27FC236}">
                <a16:creationId xmlns:a16="http://schemas.microsoft.com/office/drawing/2014/main" id="{F5358C56-AAA2-434A-9DD6-332B1FBF3AE6}"/>
              </a:ext>
            </a:extLst>
          </p:cNvPr>
          <p:cNvSpPr txBox="1"/>
          <p:nvPr/>
        </p:nvSpPr>
        <p:spPr>
          <a:xfrm>
            <a:off x="7264382" y="886408"/>
            <a:ext cx="4460033" cy="4739759"/>
          </a:xfrm>
          <a:prstGeom prst="rect">
            <a:avLst/>
          </a:prstGeom>
          <a:noFill/>
        </p:spPr>
        <p:txBody>
          <a:bodyPr wrap="square" rtlCol="0">
            <a:spAutoFit/>
          </a:bodyPr>
          <a:lstStyle/>
          <a:p>
            <a:pPr marL="0" indent="0" algn="just">
              <a:lnSpc>
                <a:spcPct val="150000"/>
              </a:lnSpc>
              <a:buNone/>
            </a:pPr>
            <a:r>
              <a:rPr lang="pt-BR" sz="1600" dirty="0">
                <a:solidFill>
                  <a:schemeClr val="accent1"/>
                </a:solidFill>
                <a:latin typeface="Arial" panose="020B0604020202020204" pitchFamily="34" charset="0"/>
                <a:cs typeface="Arial" panose="020B0604020202020204" pitchFamily="34" charset="0"/>
              </a:rPr>
              <a:t>Das apresentações que fizemos, disponíveis em http://www.ceddet.org/, após intensivos debates, surgiram vários questionamentos, dentre os quais se destaca: </a:t>
            </a:r>
          </a:p>
          <a:p>
            <a:pPr marL="0" indent="0" algn="just">
              <a:lnSpc>
                <a:spcPct val="150000"/>
              </a:lnSpc>
              <a:buNone/>
            </a:pPr>
            <a:r>
              <a:rPr lang="pt-BR" sz="1600" dirty="0">
                <a:solidFill>
                  <a:schemeClr val="accent1"/>
                </a:solidFill>
                <a:latin typeface="Arial" panose="020B0604020202020204" pitchFamily="34" charset="0"/>
                <a:cs typeface="Arial" panose="020B0604020202020204" pitchFamily="34" charset="0"/>
              </a:rPr>
              <a:t>	Como evoluiu o processo colaborativo entre o cadastro e o registro e atualmente como estão? </a:t>
            </a:r>
          </a:p>
          <a:p>
            <a:pPr marL="0" indent="0" algn="just">
              <a:lnSpc>
                <a:spcPct val="150000"/>
              </a:lnSpc>
              <a:buNone/>
            </a:pPr>
            <a:r>
              <a:rPr lang="pt-BR" sz="1600" dirty="0">
                <a:solidFill>
                  <a:schemeClr val="accent1"/>
                </a:solidFill>
                <a:latin typeface="Arial" panose="020B0604020202020204" pitchFamily="34" charset="0"/>
                <a:cs typeface="Arial" panose="020B0604020202020204" pitchFamily="34" charset="0"/>
              </a:rPr>
              <a:t>	Em resposta, salvo a Espanha, os demais estão em procedimento de consolidação, senão vejamos o exposto por </a:t>
            </a:r>
            <a:r>
              <a:rPr lang="pt-BR" sz="1600" dirty="0" err="1">
                <a:solidFill>
                  <a:schemeClr val="accent1"/>
                </a:solidFill>
                <a:latin typeface="Arial" panose="020B0604020202020204" pitchFamily="34" charset="0"/>
                <a:cs typeface="Arial" panose="020B0604020202020204" pitchFamily="34" charset="0"/>
              </a:rPr>
              <a:t>Luis</a:t>
            </a:r>
            <a:r>
              <a:rPr lang="pt-BR" sz="1600" dirty="0">
                <a:solidFill>
                  <a:schemeClr val="accent1"/>
                </a:solidFill>
                <a:latin typeface="Arial" panose="020B0604020202020204" pitchFamily="34" charset="0"/>
                <a:cs typeface="Arial" panose="020B0604020202020204" pitchFamily="34" charset="0"/>
              </a:rPr>
              <a:t> </a:t>
            </a:r>
            <a:r>
              <a:rPr lang="pt-BR" sz="1600" dirty="0" err="1">
                <a:solidFill>
                  <a:schemeClr val="accent1"/>
                </a:solidFill>
                <a:latin typeface="Arial" panose="020B0604020202020204" pitchFamily="34" charset="0"/>
                <a:cs typeface="Arial" panose="020B0604020202020204" pitchFamily="34" charset="0"/>
              </a:rPr>
              <a:t>Bachiller</a:t>
            </a:r>
            <a:r>
              <a:rPr lang="pt-BR" sz="1600" dirty="0">
                <a:solidFill>
                  <a:schemeClr val="accent1"/>
                </a:solidFill>
                <a:latin typeface="Arial" panose="020B0604020202020204" pitchFamily="34" charset="0"/>
                <a:cs typeface="Arial" panose="020B0604020202020204" pitchFamily="34" charset="0"/>
              </a:rPr>
              <a:t> – Gerente Regional de Cadastro.  </a:t>
            </a:r>
          </a:p>
          <a:p>
            <a:endParaRPr lang="pt-BR" dirty="0"/>
          </a:p>
        </p:txBody>
      </p:sp>
    </p:spTree>
    <p:extLst>
      <p:ext uri="{BB962C8B-B14F-4D97-AF65-F5344CB8AC3E}">
        <p14:creationId xmlns:p14="http://schemas.microsoft.com/office/powerpoint/2010/main" val="748164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F35DBFF7-C395-4284-9363-6C424D723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50"/>
            <a:ext cx="12191999" cy="6849450"/>
          </a:xfrm>
        </p:spPr>
      </p:pic>
      <p:sp>
        <p:nvSpPr>
          <p:cNvPr id="7" name="CaixaDeTexto 6">
            <a:extLst>
              <a:ext uri="{FF2B5EF4-FFF2-40B4-BE49-F238E27FC236}">
                <a16:creationId xmlns:a16="http://schemas.microsoft.com/office/drawing/2014/main" id="{4EFC2D9F-CE4C-4DF1-9D67-CF88047E175A}"/>
              </a:ext>
            </a:extLst>
          </p:cNvPr>
          <p:cNvSpPr txBox="1"/>
          <p:nvPr/>
        </p:nvSpPr>
        <p:spPr>
          <a:xfrm>
            <a:off x="6435791" y="6128954"/>
            <a:ext cx="6097554" cy="276999"/>
          </a:xfrm>
          <a:prstGeom prst="rect">
            <a:avLst/>
          </a:prstGeom>
          <a:noFill/>
        </p:spPr>
        <p:txBody>
          <a:bodyPr wrap="square">
            <a:spAutoFit/>
          </a:bodyPr>
          <a:lstStyle/>
          <a:p>
            <a:r>
              <a:rPr lang="pt-BR" sz="1200" dirty="0">
                <a:solidFill>
                  <a:schemeClr val="bg1">
                    <a:lumMod val="50000"/>
                  </a:schemeClr>
                </a:solidFill>
                <a:latin typeface="Arial" panose="020B0604020202020204" pitchFamily="34" charset="0"/>
                <a:cs typeface="Arial" panose="020B0604020202020204" pitchFamily="34" charset="0"/>
              </a:rPr>
              <a:t>Link de acesso: </a:t>
            </a:r>
            <a:r>
              <a:rPr lang="pt-BR" sz="1200" dirty="0">
                <a:solidFill>
                  <a:schemeClr val="bg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https://issuu.com/redesdeexpertos_ceddet/docs/catastro_logo/41</a:t>
            </a:r>
            <a:endParaRPr lang="pt-BR"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70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0967" y="154829"/>
            <a:ext cx="10290000" cy="763600"/>
          </a:xfrm>
        </p:spPr>
        <p:txBody>
          <a:bodyPr>
            <a:noAutofit/>
          </a:bodyPr>
          <a:lstStyle/>
          <a:p>
            <a:pPr algn="ctr"/>
            <a:r>
              <a:rPr lang="pt-BR" sz="5400" b="1" dirty="0">
                <a:latin typeface="Aero Matics" panose="020B0603060101010101" pitchFamily="34" charset="0"/>
                <a:cs typeface="Arial" panose="020B0604020202020204" pitchFamily="34" charset="0"/>
              </a:rPr>
              <a:t>AGENDA </a:t>
            </a:r>
          </a:p>
        </p:txBody>
      </p:sp>
      <p:graphicFrame>
        <p:nvGraphicFramePr>
          <p:cNvPr id="6" name="Espaço Reservado para Conteúdo 5">
            <a:extLst>
              <a:ext uri="{FF2B5EF4-FFF2-40B4-BE49-F238E27FC236}">
                <a16:creationId xmlns:a16="http://schemas.microsoft.com/office/drawing/2014/main" id="{DBCC0544-81FA-4CB4-8084-895CF5D020F4}"/>
              </a:ext>
            </a:extLst>
          </p:cNvPr>
          <p:cNvGraphicFramePr>
            <a:graphicFrameLocks noGrp="1"/>
          </p:cNvGraphicFramePr>
          <p:nvPr>
            <p:ph idx="1"/>
            <p:extLst>
              <p:ext uri="{D42A27DB-BD31-4B8C-83A1-F6EECF244321}">
                <p14:modId xmlns:p14="http://schemas.microsoft.com/office/powerpoint/2010/main" val="3319812736"/>
              </p:ext>
            </p:extLst>
          </p:nvPr>
        </p:nvGraphicFramePr>
        <p:xfrm>
          <a:off x="755657" y="1127999"/>
          <a:ext cx="10616638" cy="5024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4400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sz="4000" dirty="0">
                <a:latin typeface="+mj-lt"/>
              </a:rPr>
              <a:t>SEGURANÇA JURÍDICA - CADASTRO</a:t>
            </a:r>
          </a:p>
        </p:txBody>
      </p:sp>
      <p:sp>
        <p:nvSpPr>
          <p:cNvPr id="3" name="Espaço Reservado para Conteúdo 2"/>
          <p:cNvSpPr>
            <a:spLocks noGrp="1"/>
          </p:cNvSpPr>
          <p:nvPr>
            <p:ph idx="1"/>
          </p:nvPr>
        </p:nvSpPr>
        <p:spPr>
          <a:xfrm>
            <a:off x="950967" y="2133792"/>
            <a:ext cx="10460372" cy="4005751"/>
          </a:xfrm>
        </p:spPr>
        <p:txBody>
          <a:bodyPr/>
          <a:lstStyle/>
          <a:p>
            <a:pPr algn="just"/>
            <a:r>
              <a:rPr lang="pt-BR" sz="2400" dirty="0">
                <a:latin typeface="Times New Roman" panose="02020603050405020304" pitchFamily="18" charset="0"/>
                <a:cs typeface="Times New Roman" panose="02020603050405020304" pitchFamily="18" charset="0"/>
              </a:rPr>
              <a:t>CADASTRO: Reflexo de uma realidade em constante movimento. Sua manutenção requer uma perfeita gestão de dados (</a:t>
            </a:r>
            <a:r>
              <a:rPr lang="pt-BR" sz="2400" dirty="0" err="1">
                <a:latin typeface="Times New Roman" panose="02020603050405020304" pitchFamily="18" charset="0"/>
                <a:cs typeface="Times New Roman" panose="02020603050405020304" pitchFamily="18" charset="0"/>
              </a:rPr>
              <a:t>Luis</a:t>
            </a:r>
            <a:r>
              <a:rPr lang="pt-BR" sz="2400" dirty="0">
                <a:latin typeface="Times New Roman" panose="02020603050405020304" pitchFamily="18" charset="0"/>
                <a:cs typeface="Times New Roman" panose="02020603050405020304" pitchFamily="18" charset="0"/>
              </a:rPr>
              <a:t> </a:t>
            </a:r>
            <a:r>
              <a:rPr lang="pt-BR" sz="2400" dirty="0" err="1">
                <a:latin typeface="Times New Roman" panose="02020603050405020304" pitchFamily="18" charset="0"/>
                <a:cs typeface="Times New Roman" panose="02020603050405020304" pitchFamily="18" charset="0"/>
              </a:rPr>
              <a:t>Bachiller</a:t>
            </a:r>
            <a:r>
              <a:rPr lang="pt-BR" sz="2400" dirty="0">
                <a:latin typeface="Times New Roman" panose="02020603050405020304" pitchFamily="18" charset="0"/>
                <a:cs typeface="Times New Roman" panose="02020603050405020304" pitchFamily="18" charset="0"/>
              </a:rPr>
              <a:t>  - Gerente Regional de Cadastro – Espanha). </a:t>
            </a:r>
          </a:p>
          <a:p>
            <a:pPr algn="just"/>
            <a:endParaRPr lang="pt-BR" sz="2400" dirty="0">
              <a:latin typeface="Times New Roman" panose="02020603050405020304" pitchFamily="18" charset="0"/>
              <a:cs typeface="Times New Roman" panose="02020603050405020304" pitchFamily="18" charset="0"/>
            </a:endParaRPr>
          </a:p>
          <a:p>
            <a:pPr algn="just"/>
            <a:r>
              <a:rPr lang="pt-BR" sz="2400" dirty="0">
                <a:latin typeface="Times New Roman" panose="02020603050405020304" pitchFamily="18" charset="0"/>
                <a:cs typeface="Times New Roman" panose="02020603050405020304" pitchFamily="18" charset="0"/>
              </a:rPr>
              <a:t>Na Espanha, há o mais completo modelo de coordenação de cadastro - registro, ele foi aperfeiçoado ao longo de 200 anos, somente com a extinção do feudo. </a:t>
            </a:r>
          </a:p>
          <a:p>
            <a:pPr algn="just"/>
            <a:endParaRPr lang="pt-BR" sz="2400" dirty="0">
              <a:latin typeface="Times New Roman" panose="02020603050405020304" pitchFamily="18" charset="0"/>
              <a:cs typeface="Times New Roman" panose="02020603050405020304" pitchFamily="18" charset="0"/>
            </a:endParaRPr>
          </a:p>
          <a:p>
            <a:pPr marL="0" indent="0" algn="just">
              <a:buNone/>
            </a:pPr>
            <a:r>
              <a:rPr lang="pt-BR" sz="2400" dirty="0">
                <a:latin typeface="Times New Roman" panose="02020603050405020304" pitchFamily="18" charset="0"/>
                <a:cs typeface="Times New Roman" panose="02020603050405020304" pitchFamily="18" charset="0"/>
              </a:rPr>
              <a:t>			(Don Fernando </a:t>
            </a:r>
            <a:r>
              <a:rPr lang="pt-BR" sz="2400" dirty="0" err="1">
                <a:latin typeface="Times New Roman" panose="02020603050405020304" pitchFamily="18" charset="0"/>
                <a:cs typeface="Times New Roman" panose="02020603050405020304" pitchFamily="18" charset="0"/>
              </a:rPr>
              <a:t>Mendez</a:t>
            </a:r>
            <a:r>
              <a:rPr lang="pt-BR" sz="2400" dirty="0">
                <a:latin typeface="Times New Roman" panose="02020603050405020304" pitchFamily="18" charset="0"/>
                <a:cs typeface="Times New Roman" panose="02020603050405020304" pitchFamily="18" charset="0"/>
              </a:rPr>
              <a:t> – Registrador </a:t>
            </a:r>
            <a:r>
              <a:rPr lang="pt-BR" sz="2400" dirty="0" err="1">
                <a:latin typeface="Times New Roman" panose="02020603050405020304" pitchFamily="18" charset="0"/>
                <a:cs typeface="Times New Roman" panose="02020603050405020304" pitchFamily="18" charset="0"/>
              </a:rPr>
              <a:t>español</a:t>
            </a:r>
            <a:r>
              <a:rPr lang="pt-BR" sz="2400" dirty="0">
                <a:latin typeface="Times New Roman" panose="02020603050405020304" pitchFamily="18" charset="0"/>
                <a:cs typeface="Times New Roman" panose="02020603050405020304" pitchFamily="18" charset="0"/>
              </a:rPr>
              <a:t>) </a:t>
            </a:r>
          </a:p>
          <a:p>
            <a:pPr marL="0" indent="0" algn="just">
              <a:buNone/>
            </a:pPr>
            <a:endParaRPr lang="pt-B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4533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a:extLst>
              <a:ext uri="{FF2B5EF4-FFF2-40B4-BE49-F238E27FC236}">
                <a16:creationId xmlns:a16="http://schemas.microsoft.com/office/drawing/2014/main" id="{82BA6B75-F99A-42EB-9D03-2E006696F665}"/>
              </a:ext>
            </a:extLst>
          </p:cNvPr>
          <p:cNvSpPr>
            <a:spLocks noGrp="1"/>
          </p:cNvSpPr>
          <p:nvPr>
            <p:ph type="title"/>
          </p:nvPr>
        </p:nvSpPr>
        <p:spPr>
          <a:xfrm>
            <a:off x="2157864" y="220305"/>
            <a:ext cx="8006898" cy="1413588"/>
          </a:xfrm>
          <a:ln>
            <a:solidFill>
              <a:schemeClr val="tx1">
                <a:lumMod val="75000"/>
              </a:schemeClr>
            </a:solidFill>
          </a:ln>
        </p:spPr>
        <p:txBody>
          <a:bodyPr/>
          <a:lstStyle/>
          <a:p>
            <a:pPr algn="ctr">
              <a:defRPr/>
            </a:pPr>
            <a:r>
              <a:rPr lang="es-ES" sz="2800" dirty="0">
                <a:latin typeface="+mj-lt"/>
              </a:rPr>
              <a:t>CONCLUSÃO DO XX CONGRESSO INTERNACIONAL DE DIREITO  REGISTRAL- DUBAI/FEVEREIRO/2016</a:t>
            </a:r>
            <a:endParaRPr lang="pt-BR" sz="2800" dirty="0">
              <a:latin typeface="+mj-lt"/>
            </a:endParaRPr>
          </a:p>
        </p:txBody>
      </p:sp>
      <p:graphicFrame>
        <p:nvGraphicFramePr>
          <p:cNvPr id="2" name="Espaço Reservado para Conteúdo 1">
            <a:extLst>
              <a:ext uri="{FF2B5EF4-FFF2-40B4-BE49-F238E27FC236}">
                <a16:creationId xmlns:a16="http://schemas.microsoft.com/office/drawing/2014/main" id="{A5579FCB-BB5C-44BA-BF41-E1C9D157F851}"/>
              </a:ext>
            </a:extLst>
          </p:cNvPr>
          <p:cNvGraphicFramePr>
            <a:graphicFrameLocks noGrp="1"/>
          </p:cNvGraphicFramePr>
          <p:nvPr>
            <p:ph idx="1"/>
            <p:extLst>
              <p:ext uri="{D42A27DB-BD31-4B8C-83A1-F6EECF244321}">
                <p14:modId xmlns:p14="http://schemas.microsoft.com/office/powerpoint/2010/main" val="1789759342"/>
              </p:ext>
            </p:extLst>
          </p:nvPr>
        </p:nvGraphicFramePr>
        <p:xfrm>
          <a:off x="1948881" y="1456912"/>
          <a:ext cx="8424863" cy="4608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ixaDeTexto 4">
            <a:extLst>
              <a:ext uri="{FF2B5EF4-FFF2-40B4-BE49-F238E27FC236}">
                <a16:creationId xmlns:a16="http://schemas.microsoft.com/office/drawing/2014/main" id="{F9931252-627D-4BB9-BA4E-38814FFCF9CA}"/>
              </a:ext>
            </a:extLst>
          </p:cNvPr>
          <p:cNvSpPr txBox="1"/>
          <p:nvPr/>
        </p:nvSpPr>
        <p:spPr>
          <a:xfrm>
            <a:off x="1948881" y="6405148"/>
            <a:ext cx="13076903" cy="307777"/>
          </a:xfrm>
          <a:prstGeom prst="rect">
            <a:avLst/>
          </a:prstGeom>
          <a:noFill/>
        </p:spPr>
        <p:txBody>
          <a:bodyPr wrap="square">
            <a:spAutoFit/>
          </a:bodyPr>
          <a:lstStyle/>
          <a:p>
            <a:r>
              <a:rPr lang="pt-BR" b="1" dirty="0">
                <a:solidFill>
                  <a:schemeClr val="accent6"/>
                </a:solidFill>
              </a:rPr>
              <a:t>Link de acesso: </a:t>
            </a:r>
            <a:r>
              <a:rPr lang="pt-BR" dirty="0">
                <a:solidFill>
                  <a:schemeClr val="accent6"/>
                </a:solidFill>
                <a:hlinkClick r:id="rId7">
                  <a:extLst>
                    <a:ext uri="{A12FA001-AC4F-418D-AE19-62706E023703}">
                      <ahyp:hlinkClr xmlns:ahyp="http://schemas.microsoft.com/office/drawing/2018/hyperlinkcolor" val="tx"/>
                    </a:ext>
                  </a:extLst>
                </a:hlinkClick>
              </a:rPr>
              <a:t>https://mega.nz/file/yyxCXIra#l40_xXKzzqS9drI3r4oLY11XQsQd4hXPWymTMYMmdvY</a:t>
            </a:r>
            <a:endParaRPr lang="pt-BR"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7090"/>
    </mc:Choice>
    <mc:Fallback xmlns="">
      <p:transition spd="slow" advClick="0" advTm="3709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9424E7-DC83-41A0-ABF9-A57EF24EAFEE}"/>
              </a:ext>
            </a:extLst>
          </p:cNvPr>
          <p:cNvSpPr>
            <a:spLocks noGrp="1"/>
          </p:cNvSpPr>
          <p:nvPr>
            <p:ph type="title"/>
          </p:nvPr>
        </p:nvSpPr>
        <p:spPr>
          <a:xfrm>
            <a:off x="1216438" y="190245"/>
            <a:ext cx="10290000" cy="763600"/>
          </a:xfrm>
        </p:spPr>
        <p:txBody>
          <a:bodyPr/>
          <a:lstStyle/>
          <a:p>
            <a:r>
              <a:rPr lang="pt-BR" sz="2800" dirty="0">
                <a:latin typeface="+mj-lt"/>
              </a:rPr>
              <a:t>     RESOLUCIÓN DE LA SUNARP/SN/nº 064-2023</a:t>
            </a:r>
          </a:p>
        </p:txBody>
      </p:sp>
      <p:sp>
        <p:nvSpPr>
          <p:cNvPr id="3" name="Espaço Reservado para Conteúdo 2">
            <a:extLst>
              <a:ext uri="{FF2B5EF4-FFF2-40B4-BE49-F238E27FC236}">
                <a16:creationId xmlns:a16="http://schemas.microsoft.com/office/drawing/2014/main" id="{0E36348E-18C7-41CC-94F8-5AB25474B57A}"/>
              </a:ext>
            </a:extLst>
          </p:cNvPr>
          <p:cNvSpPr>
            <a:spLocks noGrp="1"/>
          </p:cNvSpPr>
          <p:nvPr>
            <p:ph idx="1"/>
          </p:nvPr>
        </p:nvSpPr>
        <p:spPr>
          <a:xfrm>
            <a:off x="764154" y="1035188"/>
            <a:ext cx="10828078" cy="5503264"/>
          </a:xfrm>
        </p:spPr>
        <p:txBody>
          <a:bodyPr/>
          <a:lstStyle/>
          <a:p>
            <a:pPr marL="152400" indent="0">
              <a:lnSpc>
                <a:spcPct val="107000"/>
              </a:lnSpc>
              <a:spcAft>
                <a:spcPts val="800"/>
              </a:spcAft>
              <a:buNone/>
            </a:pPr>
            <a:r>
              <a:rPr lang="pt-BR" sz="2000" dirty="0" err="1">
                <a:effectLst/>
                <a:latin typeface="+mn-lt"/>
                <a:ea typeface="Calibri" panose="020F0502020204030204" pitchFamily="34" charset="0"/>
                <a:cs typeface="StagSans-Medium"/>
              </a:rPr>
              <a:t>Aprueban</a:t>
            </a:r>
            <a:r>
              <a:rPr lang="pt-BR" sz="2000" dirty="0">
                <a:effectLst/>
                <a:latin typeface="+mn-lt"/>
                <a:ea typeface="Calibri" panose="020F0502020204030204" pitchFamily="34" charset="0"/>
                <a:cs typeface="StagSans-Medium"/>
              </a:rPr>
              <a:t> </a:t>
            </a:r>
            <a:r>
              <a:rPr lang="pt-BR" sz="2000" dirty="0" err="1">
                <a:effectLst/>
                <a:latin typeface="+mn-lt"/>
                <a:ea typeface="Calibri" panose="020F0502020204030204" pitchFamily="34" charset="0"/>
                <a:cs typeface="StagSans-Medium"/>
              </a:rPr>
              <a:t>el</a:t>
            </a:r>
            <a:r>
              <a:rPr lang="pt-BR" sz="2000" dirty="0">
                <a:effectLst/>
                <a:latin typeface="+mn-lt"/>
                <a:ea typeface="Calibri" panose="020F0502020204030204" pitchFamily="34" charset="0"/>
                <a:cs typeface="StagSans-Medium"/>
              </a:rPr>
              <a:t> </a:t>
            </a:r>
            <a:r>
              <a:rPr lang="pt-BR" sz="2000" dirty="0" err="1">
                <a:effectLst/>
                <a:latin typeface="+mn-lt"/>
                <a:ea typeface="Calibri" panose="020F0502020204030204" pitchFamily="34" charset="0"/>
                <a:cs typeface="StagSans-Medium"/>
              </a:rPr>
              <a:t>servicio</a:t>
            </a:r>
            <a:r>
              <a:rPr lang="pt-BR" sz="2000" dirty="0">
                <a:effectLst/>
                <a:latin typeface="+mn-lt"/>
                <a:ea typeface="Calibri" panose="020F0502020204030204" pitchFamily="34" charset="0"/>
                <a:cs typeface="StagSans-Medium"/>
              </a:rPr>
              <a:t> gratuito “CONOCE AQUÍ”, que permite </a:t>
            </a:r>
            <a:r>
              <a:rPr lang="pt-BR" sz="2000" dirty="0" err="1">
                <a:effectLst/>
                <a:latin typeface="+mn-lt"/>
                <a:ea typeface="Calibri" panose="020F0502020204030204" pitchFamily="34" charset="0"/>
                <a:cs typeface="StagSans-Medium"/>
              </a:rPr>
              <a:t>acceder</a:t>
            </a:r>
            <a:r>
              <a:rPr lang="pt-BR" sz="2000" dirty="0">
                <a:effectLst/>
                <a:latin typeface="+mn-lt"/>
                <a:ea typeface="Calibri" panose="020F0502020204030204" pitchFamily="34" charset="0"/>
                <a:cs typeface="StagSans-Medium"/>
              </a:rPr>
              <a:t> a </a:t>
            </a:r>
            <a:r>
              <a:rPr lang="pt-BR" sz="2000" dirty="0" err="1">
                <a:effectLst/>
                <a:latin typeface="+mn-lt"/>
                <a:ea typeface="Calibri" panose="020F0502020204030204" pitchFamily="34" charset="0"/>
                <a:cs typeface="StagSans-Medium"/>
              </a:rPr>
              <a:t>la</a:t>
            </a:r>
            <a:r>
              <a:rPr lang="pt-BR" sz="2000" dirty="0">
                <a:effectLst/>
                <a:latin typeface="+mn-lt"/>
                <a:ea typeface="Calibri" panose="020F0502020204030204" pitchFamily="34" charset="0"/>
                <a:cs typeface="StagSans-Medium"/>
              </a:rPr>
              <a:t> </a:t>
            </a:r>
            <a:r>
              <a:rPr lang="pt-BR" sz="2000" dirty="0" err="1">
                <a:effectLst/>
                <a:latin typeface="+mn-lt"/>
                <a:ea typeface="Calibri" panose="020F0502020204030204" pitchFamily="34" charset="0"/>
                <a:cs typeface="StagSans-Medium"/>
              </a:rPr>
              <a:t>información</a:t>
            </a:r>
            <a:r>
              <a:rPr lang="pt-BR" sz="2000" dirty="0">
                <a:effectLst/>
                <a:latin typeface="+mn-lt"/>
                <a:ea typeface="Calibri" panose="020F0502020204030204" pitchFamily="34" charset="0"/>
                <a:cs typeface="StagSans-Medium"/>
              </a:rPr>
              <a:t> </a:t>
            </a:r>
            <a:r>
              <a:rPr lang="pt-BR" sz="2000" dirty="0" err="1">
                <a:effectLst/>
                <a:latin typeface="+mn-lt"/>
                <a:ea typeface="Calibri" panose="020F0502020204030204" pitchFamily="34" charset="0"/>
                <a:cs typeface="StagSans-Medium"/>
              </a:rPr>
              <a:t>contenida</a:t>
            </a:r>
            <a:r>
              <a:rPr lang="pt-BR" sz="2000" dirty="0">
                <a:effectLst/>
                <a:latin typeface="+mn-lt"/>
                <a:ea typeface="Calibri" panose="020F0502020204030204" pitchFamily="34" charset="0"/>
                <a:cs typeface="StagSans-Medium"/>
              </a:rPr>
              <a:t> </a:t>
            </a:r>
            <a:r>
              <a:rPr lang="pt-BR" sz="2000" dirty="0" err="1">
                <a:effectLst/>
                <a:latin typeface="+mn-lt"/>
                <a:ea typeface="Calibri" panose="020F0502020204030204" pitchFamily="34" charset="0"/>
                <a:cs typeface="StagSans-Medium"/>
              </a:rPr>
              <a:t>en</a:t>
            </a:r>
            <a:r>
              <a:rPr lang="pt-BR" sz="2000" dirty="0">
                <a:effectLst/>
                <a:latin typeface="+mn-lt"/>
                <a:ea typeface="Calibri" panose="020F0502020204030204" pitchFamily="34" charset="0"/>
                <a:cs typeface="StagSans-Medium"/>
              </a:rPr>
              <a:t> </a:t>
            </a:r>
            <a:r>
              <a:rPr lang="pt-BR" sz="2000" dirty="0" err="1">
                <a:effectLst/>
                <a:latin typeface="+mn-lt"/>
                <a:ea typeface="Calibri" panose="020F0502020204030204" pitchFamily="34" charset="0"/>
                <a:cs typeface="StagSans-Medium"/>
              </a:rPr>
              <a:t>las</a:t>
            </a:r>
            <a:r>
              <a:rPr lang="pt-BR" sz="2000" dirty="0">
                <a:effectLst/>
                <a:latin typeface="+mn-lt"/>
                <a:ea typeface="Calibri" panose="020F0502020204030204" pitchFamily="34" charset="0"/>
                <a:cs typeface="StagSans-Medium"/>
              </a:rPr>
              <a:t> partidas </a:t>
            </a:r>
            <a:r>
              <a:rPr lang="pt-BR" sz="2000" dirty="0" err="1">
                <a:effectLst/>
                <a:latin typeface="+mn-lt"/>
                <a:ea typeface="Calibri" panose="020F0502020204030204" pitchFamily="34" charset="0"/>
                <a:cs typeface="StagSans-Medium"/>
              </a:rPr>
              <a:t>registrales</a:t>
            </a:r>
            <a:r>
              <a:rPr lang="pt-BR" sz="2000" dirty="0">
                <a:effectLst/>
                <a:latin typeface="+mn-lt"/>
                <a:ea typeface="Calibri" panose="020F0502020204030204" pitchFamily="34" charset="0"/>
                <a:cs typeface="StagSans-Medium"/>
              </a:rPr>
              <a:t> de </a:t>
            </a:r>
            <a:r>
              <a:rPr lang="pt-BR" sz="2000" dirty="0" err="1">
                <a:effectLst/>
                <a:latin typeface="+mn-lt"/>
                <a:ea typeface="Calibri" panose="020F0502020204030204" pitchFamily="34" charset="0"/>
                <a:cs typeface="StagSans-Medium"/>
              </a:rPr>
              <a:t>los</a:t>
            </a:r>
            <a:r>
              <a:rPr lang="pt-BR" sz="2000" dirty="0">
                <a:effectLst/>
                <a:latin typeface="+mn-lt"/>
                <a:ea typeface="Calibri" panose="020F0502020204030204" pitchFamily="34" charset="0"/>
                <a:cs typeface="StagSans-Medium"/>
              </a:rPr>
              <a:t> registros jurídicos a cargo de </a:t>
            </a:r>
            <a:r>
              <a:rPr lang="pt-BR" sz="2000" dirty="0" err="1">
                <a:effectLst/>
                <a:latin typeface="+mn-lt"/>
                <a:ea typeface="Calibri" panose="020F0502020204030204" pitchFamily="34" charset="0"/>
                <a:cs typeface="StagSans-Medium"/>
              </a:rPr>
              <a:t>la</a:t>
            </a:r>
            <a:r>
              <a:rPr lang="pt-BR" sz="2000" dirty="0">
                <a:effectLst/>
                <a:latin typeface="+mn-lt"/>
                <a:ea typeface="Calibri" panose="020F0502020204030204" pitchFamily="34" charset="0"/>
                <a:cs typeface="StagSans-Medium"/>
              </a:rPr>
              <a:t> SUNARP</a:t>
            </a:r>
            <a:endParaRPr lang="pt-BR" sz="2000" dirty="0">
              <a:effectLst/>
              <a:latin typeface="+mn-lt"/>
              <a:ea typeface="Calibri" panose="020F0502020204030204" pitchFamily="34" charset="0"/>
              <a:cs typeface="Times New Roman" panose="02020603050405020304" pitchFamily="18" charset="0"/>
            </a:endParaRPr>
          </a:p>
          <a:p>
            <a:pPr marL="152400" indent="0">
              <a:lnSpc>
                <a:spcPct val="107000"/>
              </a:lnSpc>
              <a:spcAft>
                <a:spcPts val="800"/>
              </a:spcAft>
              <a:buNone/>
            </a:pPr>
            <a:r>
              <a:rPr lang="pt-BR" sz="2000" b="1" dirty="0">
                <a:effectLst/>
                <a:latin typeface="+mn-lt"/>
                <a:ea typeface="Calibri" panose="020F0502020204030204" pitchFamily="34" charset="0"/>
                <a:cs typeface="Arial-BoldMT"/>
              </a:rPr>
              <a:t>RESOLUCIÓN DE LA SUPERINTENDENCIA</a:t>
            </a:r>
            <a:endParaRPr lang="pt-BR" sz="2000" dirty="0">
              <a:effectLst/>
              <a:latin typeface="+mn-lt"/>
              <a:ea typeface="Calibri" panose="020F0502020204030204" pitchFamily="34" charset="0"/>
              <a:cs typeface="Times New Roman" panose="02020603050405020304" pitchFamily="18" charset="0"/>
            </a:endParaRPr>
          </a:p>
          <a:p>
            <a:pPr marL="152400" indent="0">
              <a:lnSpc>
                <a:spcPct val="107000"/>
              </a:lnSpc>
              <a:spcAft>
                <a:spcPts val="800"/>
              </a:spcAft>
              <a:buNone/>
            </a:pPr>
            <a:r>
              <a:rPr lang="pt-BR" sz="2000" b="1" dirty="0">
                <a:effectLst/>
                <a:latin typeface="+mn-lt"/>
                <a:ea typeface="Calibri" panose="020F0502020204030204" pitchFamily="34" charset="0"/>
                <a:cs typeface="Arial-BoldMT"/>
              </a:rPr>
              <a:t>NACIONAL DE LOS REGISTROS PÚBLICOS</a:t>
            </a:r>
            <a:endParaRPr lang="pt-BR" sz="2000" dirty="0">
              <a:effectLst/>
              <a:latin typeface="+mn-lt"/>
              <a:ea typeface="Calibri" panose="020F0502020204030204" pitchFamily="34" charset="0"/>
              <a:cs typeface="Times New Roman" panose="02020603050405020304" pitchFamily="18" charset="0"/>
            </a:endParaRPr>
          </a:p>
          <a:p>
            <a:pPr marL="152400" indent="0">
              <a:lnSpc>
                <a:spcPct val="107000"/>
              </a:lnSpc>
              <a:spcAft>
                <a:spcPts val="800"/>
              </a:spcAft>
              <a:buNone/>
            </a:pPr>
            <a:r>
              <a:rPr lang="pt-BR" sz="2000" b="1" dirty="0">
                <a:effectLst/>
                <a:latin typeface="+mn-lt"/>
                <a:ea typeface="Calibri" panose="020F0502020204030204" pitchFamily="34" charset="0"/>
                <a:cs typeface="Arial-BoldMT"/>
              </a:rPr>
              <a:t>N° 064-2023-SUNARP/SN</a:t>
            </a:r>
            <a:endParaRPr lang="pt-BR" sz="2000" dirty="0">
              <a:effectLst/>
              <a:latin typeface="+mn-lt"/>
              <a:ea typeface="Calibri" panose="020F0502020204030204" pitchFamily="34" charset="0"/>
              <a:cs typeface="Times New Roman" panose="02020603050405020304" pitchFamily="18" charset="0"/>
            </a:endParaRPr>
          </a:p>
          <a:p>
            <a:pPr marL="152400" indent="0">
              <a:lnSpc>
                <a:spcPct val="107000"/>
              </a:lnSpc>
              <a:spcAft>
                <a:spcPts val="800"/>
              </a:spcAft>
              <a:buNone/>
            </a:pPr>
            <a:r>
              <a:rPr lang="pt-BR" sz="2000" dirty="0">
                <a:effectLst/>
                <a:latin typeface="+mn-lt"/>
                <a:ea typeface="Calibri" panose="020F0502020204030204" pitchFamily="34" charset="0"/>
                <a:cs typeface="ArialMT"/>
              </a:rPr>
              <a:t>Lima, 20 de abril de 2023</a:t>
            </a:r>
          </a:p>
          <a:p>
            <a:pPr marL="152400" indent="0">
              <a:lnSpc>
                <a:spcPct val="107000"/>
              </a:lnSpc>
              <a:spcAft>
                <a:spcPts val="800"/>
              </a:spcAft>
              <a:buNone/>
            </a:pPr>
            <a:r>
              <a:rPr lang="pt-BR" sz="2000" dirty="0">
                <a:latin typeface="+mn-lt"/>
                <a:ea typeface="Calibri" panose="020F0502020204030204" pitchFamily="34" charset="0"/>
                <a:cs typeface="Times New Roman" panose="02020603050405020304" pitchFamily="18" charset="0"/>
              </a:rPr>
              <a:t>Artículos 1.....</a:t>
            </a:r>
          </a:p>
          <a:p>
            <a:pPr marL="152400" indent="0">
              <a:lnSpc>
                <a:spcPct val="107000"/>
              </a:lnSpc>
              <a:spcAft>
                <a:spcPts val="800"/>
              </a:spcAft>
              <a:buNone/>
            </a:pPr>
            <a:r>
              <a:rPr lang="pt-BR" sz="2000" dirty="0">
                <a:latin typeface="+mn-lt"/>
                <a:ea typeface="Calibri" panose="020F0502020204030204" pitchFamily="34" charset="0"/>
                <a:cs typeface="Times New Roman" panose="02020603050405020304" pitchFamily="18" charset="0"/>
              </a:rPr>
              <a:t>	     2.....</a:t>
            </a:r>
          </a:p>
          <a:p>
            <a:pPr marL="152400" indent="0">
              <a:lnSpc>
                <a:spcPct val="107000"/>
              </a:lnSpc>
              <a:spcAft>
                <a:spcPts val="800"/>
              </a:spcAft>
              <a:buNone/>
            </a:pPr>
            <a:r>
              <a:rPr lang="pt-BR" sz="2000" dirty="0">
                <a:latin typeface="+mn-lt"/>
                <a:ea typeface="Calibri" panose="020F0502020204030204" pitchFamily="34" charset="0"/>
                <a:cs typeface="Times New Roman" panose="02020603050405020304" pitchFamily="18" charset="0"/>
              </a:rPr>
              <a:t>	     3. </a:t>
            </a:r>
            <a:r>
              <a:rPr lang="pt-BR" sz="2000" dirty="0" err="1">
                <a:latin typeface="+mn-lt"/>
                <a:ea typeface="Calibri" panose="020F0502020204030204" pitchFamily="34" charset="0"/>
                <a:cs typeface="Times New Roman" panose="02020603050405020304" pitchFamily="18" charset="0"/>
              </a:rPr>
              <a:t>Periodo</a:t>
            </a:r>
            <a:r>
              <a:rPr lang="pt-BR" sz="2000" dirty="0">
                <a:latin typeface="+mn-lt"/>
                <a:ea typeface="Calibri" panose="020F0502020204030204" pitchFamily="34" charset="0"/>
                <a:cs typeface="Times New Roman" panose="02020603050405020304" pitchFamily="18" charset="0"/>
              </a:rPr>
              <a:t> de </a:t>
            </a:r>
            <a:r>
              <a:rPr lang="pt-BR" sz="2000" dirty="0" err="1">
                <a:latin typeface="+mn-lt"/>
                <a:ea typeface="Calibri" panose="020F0502020204030204" pitchFamily="34" charset="0"/>
                <a:cs typeface="Times New Roman" panose="02020603050405020304" pitchFamily="18" charset="0"/>
              </a:rPr>
              <a:t>adaptación</a:t>
            </a:r>
            <a:r>
              <a:rPr lang="pt-BR" sz="2000" dirty="0">
                <a:latin typeface="+mn-lt"/>
                <a:ea typeface="Calibri" panose="020F0502020204030204" pitchFamily="34" charset="0"/>
                <a:cs typeface="Times New Roman" panose="02020603050405020304" pitchFamily="18" charset="0"/>
              </a:rPr>
              <a:t> y </a:t>
            </a:r>
            <a:r>
              <a:rPr lang="pt-BR" sz="2000" dirty="0" err="1">
                <a:latin typeface="+mn-lt"/>
                <a:ea typeface="Calibri" panose="020F0502020204030204" pitchFamily="34" charset="0"/>
                <a:cs typeface="Times New Roman" panose="02020603050405020304" pitchFamily="18" charset="0"/>
              </a:rPr>
              <a:t>mejora</a:t>
            </a:r>
            <a:endParaRPr lang="pt-BR" sz="2000" dirty="0">
              <a:latin typeface="+mn-lt"/>
              <a:ea typeface="Calibri" panose="020F0502020204030204" pitchFamily="34" charset="0"/>
              <a:cs typeface="Times New Roman" panose="02020603050405020304" pitchFamily="18" charset="0"/>
            </a:endParaRPr>
          </a:p>
          <a:p>
            <a:pPr marL="152400" indent="0">
              <a:lnSpc>
                <a:spcPct val="107000"/>
              </a:lnSpc>
              <a:spcAft>
                <a:spcPts val="800"/>
              </a:spcAft>
              <a:buNone/>
            </a:pPr>
            <a:r>
              <a:rPr lang="pt-BR" sz="2000" dirty="0" err="1">
                <a:latin typeface="+mn-lt"/>
                <a:ea typeface="Calibri" panose="020F0502020204030204" pitchFamily="34" charset="0"/>
                <a:cs typeface="Times New Roman" panose="02020603050405020304" pitchFamily="18" charset="0"/>
              </a:rPr>
              <a:t>Disponer</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un</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periodo</a:t>
            </a:r>
            <a:r>
              <a:rPr lang="pt-BR" sz="2000" dirty="0">
                <a:latin typeface="+mn-lt"/>
                <a:ea typeface="Calibri" panose="020F0502020204030204" pitchFamily="34" charset="0"/>
                <a:cs typeface="Times New Roman" panose="02020603050405020304" pitchFamily="18" charset="0"/>
              </a:rPr>
              <a:t>  inicial de </a:t>
            </a:r>
            <a:r>
              <a:rPr lang="pt-BR" sz="2000" dirty="0" err="1">
                <a:latin typeface="+mn-lt"/>
                <a:ea typeface="Calibri" panose="020F0502020204030204" pitchFamily="34" charset="0"/>
                <a:cs typeface="Times New Roman" panose="02020603050405020304" pitchFamily="18" charset="0"/>
              </a:rPr>
              <a:t>adaptación</a:t>
            </a:r>
            <a:r>
              <a:rPr lang="pt-BR" sz="2000" dirty="0">
                <a:latin typeface="+mn-lt"/>
                <a:ea typeface="Calibri" panose="020F0502020204030204" pitchFamily="34" charset="0"/>
                <a:cs typeface="Times New Roman" panose="02020603050405020304" pitchFamily="18" charset="0"/>
              </a:rPr>
              <a:t> y </a:t>
            </a:r>
            <a:r>
              <a:rPr lang="pt-BR" sz="2000" dirty="0" err="1">
                <a:latin typeface="+mn-lt"/>
                <a:ea typeface="Calibri" panose="020F0502020204030204" pitchFamily="34" charset="0"/>
                <a:cs typeface="Times New Roman" panose="02020603050405020304" pitchFamily="18" charset="0"/>
              </a:rPr>
              <a:t>mejora</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del</a:t>
            </a:r>
            <a:r>
              <a:rPr lang="pt-BR" sz="2000" dirty="0">
                <a:latin typeface="+mn-lt"/>
                <a:ea typeface="Calibri" panose="020F0502020204030204" pitchFamily="34" charset="0"/>
                <a:cs typeface="Times New Roman" panose="02020603050405020304" pitchFamily="18" charset="0"/>
              </a:rPr>
              <a:t> 24 de abril al 15 de </a:t>
            </a:r>
            <a:r>
              <a:rPr lang="pt-BR" sz="2000" dirty="0" err="1">
                <a:latin typeface="+mn-lt"/>
                <a:ea typeface="Calibri" panose="020F0502020204030204" pitchFamily="34" charset="0"/>
                <a:cs typeface="Times New Roman" panose="02020603050405020304" pitchFamily="18" charset="0"/>
              </a:rPr>
              <a:t>mayo</a:t>
            </a:r>
            <a:r>
              <a:rPr lang="pt-BR" sz="2000" dirty="0">
                <a:latin typeface="+mn-lt"/>
                <a:ea typeface="Calibri" panose="020F0502020204030204" pitchFamily="34" charset="0"/>
                <a:cs typeface="Times New Roman" panose="02020603050405020304" pitchFamily="18" charset="0"/>
              </a:rPr>
              <a:t> de 2023, a </a:t>
            </a:r>
            <a:r>
              <a:rPr lang="pt-BR" sz="2000" dirty="0" err="1">
                <a:latin typeface="+mn-lt"/>
                <a:ea typeface="Calibri" panose="020F0502020204030204" pitchFamily="34" charset="0"/>
                <a:cs typeface="Times New Roman" panose="02020603050405020304" pitchFamily="18" charset="0"/>
              </a:rPr>
              <a:t>afectos</a:t>
            </a:r>
            <a:r>
              <a:rPr lang="pt-BR" sz="2000" dirty="0">
                <a:latin typeface="+mn-lt"/>
                <a:ea typeface="Calibri" panose="020F0502020204030204" pitchFamily="34" charset="0"/>
                <a:cs typeface="Times New Roman" panose="02020603050405020304" pitchFamily="18" charset="0"/>
              </a:rPr>
              <a:t> de supervisar </a:t>
            </a:r>
            <a:r>
              <a:rPr lang="pt-BR" sz="2000" dirty="0" err="1">
                <a:latin typeface="+mn-lt"/>
                <a:ea typeface="Calibri" panose="020F0502020204030204" pitchFamily="34" charset="0"/>
                <a:cs typeface="Times New Roman" panose="02020603050405020304" pitchFamily="18" charset="0"/>
              </a:rPr>
              <a:t>el</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adecuado</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funcionamiento</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del</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mismo</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el</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cual</a:t>
            </a:r>
            <a:r>
              <a:rPr lang="pt-BR" sz="2000" dirty="0">
                <a:latin typeface="+mn-lt"/>
                <a:ea typeface="Calibri" panose="020F0502020204030204" pitchFamily="34" charset="0"/>
                <a:cs typeface="Times New Roman" panose="02020603050405020304" pitchFamily="18" charset="0"/>
              </a:rPr>
              <a:t> estará a cargo de </a:t>
            </a:r>
            <a:r>
              <a:rPr lang="pt-BR" sz="2000" dirty="0" err="1">
                <a:latin typeface="+mn-lt"/>
                <a:ea typeface="Calibri" panose="020F0502020204030204" pitchFamily="34" charset="0"/>
                <a:cs typeface="Times New Roman" panose="02020603050405020304" pitchFamily="18" charset="0"/>
              </a:rPr>
              <a:t>la</a:t>
            </a:r>
            <a:r>
              <a:rPr lang="pt-BR" sz="2000" dirty="0">
                <a:latin typeface="+mn-lt"/>
                <a:ea typeface="Calibri" panose="020F0502020204030204" pitchFamily="34" charset="0"/>
                <a:cs typeface="Times New Roman" panose="02020603050405020304" pitchFamily="18" charset="0"/>
              </a:rPr>
              <a:t> </a:t>
            </a:r>
            <a:r>
              <a:rPr lang="pt-BR" sz="2000" dirty="0" err="1">
                <a:latin typeface="+mn-lt"/>
                <a:ea typeface="Calibri" panose="020F0502020204030204" pitchFamily="34" charset="0"/>
                <a:cs typeface="Times New Roman" panose="02020603050405020304" pitchFamily="18" charset="0"/>
              </a:rPr>
              <a:t>Dirección</a:t>
            </a:r>
            <a:r>
              <a:rPr lang="pt-BR" sz="2000" dirty="0">
                <a:latin typeface="+mn-lt"/>
                <a:ea typeface="Calibri" panose="020F0502020204030204" pitchFamily="34" charset="0"/>
                <a:cs typeface="Times New Roman" panose="02020603050405020304" pitchFamily="18" charset="0"/>
              </a:rPr>
              <a:t> Técnica Registral y de </a:t>
            </a:r>
            <a:r>
              <a:rPr lang="pt-BR" sz="2000" dirty="0" err="1">
                <a:latin typeface="+mn-lt"/>
                <a:ea typeface="Calibri" panose="020F0502020204030204" pitchFamily="34" charset="0"/>
                <a:cs typeface="Times New Roman" panose="02020603050405020304" pitchFamily="18" charset="0"/>
              </a:rPr>
              <a:t>la</a:t>
            </a:r>
            <a:r>
              <a:rPr lang="pt-BR" sz="2000" dirty="0">
                <a:latin typeface="+mn-lt"/>
                <a:ea typeface="Calibri" panose="020F0502020204030204" pitchFamily="34" charset="0"/>
                <a:cs typeface="Times New Roman" panose="02020603050405020304" pitchFamily="18" charset="0"/>
              </a:rPr>
              <a:t> Oficina de Tecnologias de </a:t>
            </a:r>
            <a:r>
              <a:rPr lang="pt-BR" sz="2000" dirty="0" err="1">
                <a:latin typeface="+mn-lt"/>
                <a:ea typeface="Calibri" panose="020F0502020204030204" pitchFamily="34" charset="0"/>
                <a:cs typeface="Times New Roman" panose="02020603050405020304" pitchFamily="18" charset="0"/>
              </a:rPr>
              <a:t>la</a:t>
            </a:r>
            <a:r>
              <a:rPr lang="pt-BR" sz="2000" dirty="0">
                <a:latin typeface="+mn-lt"/>
                <a:ea typeface="Calibri" panose="020F0502020204030204" pitchFamily="34" charset="0"/>
                <a:cs typeface="Times New Roman" panose="02020603050405020304" pitchFamily="18" charset="0"/>
              </a:rPr>
              <a:t> Información.</a:t>
            </a:r>
          </a:p>
          <a:p>
            <a:pPr marL="152400" indent="0">
              <a:lnSpc>
                <a:spcPct val="107000"/>
              </a:lnSpc>
              <a:spcAft>
                <a:spcPts val="800"/>
              </a:spcAft>
              <a:buNone/>
            </a:pPr>
            <a:endParaRPr lang="pt-BR" sz="2400" dirty="0">
              <a:effectLst/>
              <a:latin typeface="+mn-lt"/>
              <a:ea typeface="Calibri" panose="020F0502020204030204" pitchFamily="34" charset="0"/>
              <a:cs typeface="Times New Roman" panose="02020603050405020304" pitchFamily="18" charset="0"/>
            </a:endParaRPr>
          </a:p>
          <a:p>
            <a:pPr marL="152400" indent="0">
              <a:lnSpc>
                <a:spcPct val="107000"/>
              </a:lnSpc>
              <a:spcAft>
                <a:spcPts val="800"/>
              </a:spcAft>
              <a:buNone/>
            </a:pPr>
            <a:r>
              <a:rPr lang="pt-BR" sz="1050" dirty="0">
                <a:effectLst/>
                <a:latin typeface="+mn-lt"/>
                <a:ea typeface="Calibri" panose="020F0502020204030204" pitchFamily="34" charset="0"/>
                <a:cs typeface="Times New Roman" panose="02020603050405020304" pitchFamily="18" charset="0"/>
              </a:rPr>
              <a:t>Link de acesso: </a:t>
            </a:r>
            <a:r>
              <a:rPr lang="pt-BR" sz="1050" dirty="0">
                <a:effectLst/>
                <a:latin typeface="+mn-lt"/>
                <a:ea typeface="Calibri" panose="020F0502020204030204" pitchFamily="34" charset="0"/>
                <a:cs typeface="Times New Roman" panose="02020603050405020304" pitchFamily="18" charset="0"/>
                <a:hlinkClick r:id="rId2"/>
              </a:rPr>
              <a:t>https://busquedas.elperuano.pe/normaslegales/aprueban-el-servicio-gratuito-conoce-aqui-que-permite-acce-resolucion-n-064-2023-sunarpsn-2171166-1/</a:t>
            </a:r>
            <a:endParaRPr lang="pt-BR" sz="1050" dirty="0">
              <a:effectLst/>
              <a:latin typeface="+mn-lt"/>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1555282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F5B2A8F-9AB2-4530-8161-568379DE2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7227"/>
            <a:ext cx="6994168" cy="6593126"/>
          </a:xfrm>
          <a:prstGeom prst="rect">
            <a:avLst/>
          </a:prstGeom>
        </p:spPr>
      </p:pic>
      <p:sp>
        <p:nvSpPr>
          <p:cNvPr id="5" name="CaixaDeTexto 4">
            <a:extLst>
              <a:ext uri="{FF2B5EF4-FFF2-40B4-BE49-F238E27FC236}">
                <a16:creationId xmlns:a16="http://schemas.microsoft.com/office/drawing/2014/main" id="{D7C3E431-2CEF-41B6-98B8-D0542AF212FC}"/>
              </a:ext>
            </a:extLst>
          </p:cNvPr>
          <p:cNvSpPr txBox="1"/>
          <p:nvPr/>
        </p:nvSpPr>
        <p:spPr>
          <a:xfrm>
            <a:off x="3468656" y="6575899"/>
            <a:ext cx="6097554" cy="215444"/>
          </a:xfrm>
          <a:prstGeom prst="rect">
            <a:avLst/>
          </a:prstGeom>
          <a:noFill/>
        </p:spPr>
        <p:txBody>
          <a:bodyPr wrap="square">
            <a:spAutoFit/>
          </a:bodyPr>
          <a:lstStyle/>
          <a:p>
            <a:r>
              <a:rPr lang="pt-BR" sz="800" b="1" dirty="0">
                <a:solidFill>
                  <a:schemeClr val="bg1">
                    <a:lumMod val="50000"/>
                  </a:schemeClr>
                </a:solidFill>
                <a:latin typeface="Arial" panose="020B0604020202020204" pitchFamily="34" charset="0"/>
                <a:cs typeface="Arial" panose="020B0604020202020204" pitchFamily="34" charset="0"/>
              </a:rPr>
              <a:t>LINK DE </a:t>
            </a:r>
            <a:r>
              <a:rPr lang="pt-BR" sz="800" b="1" dirty="0" err="1">
                <a:solidFill>
                  <a:schemeClr val="bg1">
                    <a:lumMod val="50000"/>
                  </a:schemeClr>
                </a:solidFill>
                <a:latin typeface="Arial" panose="020B0604020202020204" pitchFamily="34" charset="0"/>
                <a:cs typeface="Arial" panose="020B0604020202020204" pitchFamily="34" charset="0"/>
              </a:rPr>
              <a:t>ACESSO:</a:t>
            </a:r>
            <a:r>
              <a:rPr lang="pt-BR" sz="800" b="1" dirty="0" err="1">
                <a:solidFill>
                  <a:srgbClr val="FFFF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pt-BR" sz="800" b="1" dirty="0">
                <a:solidFill>
                  <a:schemeClr val="bg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://mega.nz/file/6rp3mSSZ#MQ7t2ZN_KhrD0LkTmO9fKStHUPqVbDJKviLaXkK1yD4</a:t>
            </a:r>
            <a:endParaRPr lang="pt-BR" sz="8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233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3228F5BA-CFA5-4D3E-AD47-A6195F451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962" y="2199590"/>
            <a:ext cx="7704417" cy="4303846"/>
          </a:xfrm>
          <a:prstGeom prst="rect">
            <a:avLst/>
          </a:prstGeom>
        </p:spPr>
      </p:pic>
      <p:sp>
        <p:nvSpPr>
          <p:cNvPr id="10" name="CaixaDeTexto 9">
            <a:extLst>
              <a:ext uri="{FF2B5EF4-FFF2-40B4-BE49-F238E27FC236}">
                <a16:creationId xmlns:a16="http://schemas.microsoft.com/office/drawing/2014/main" id="{B58798AE-9258-4FA2-B41B-C1E71C6C5969}"/>
              </a:ext>
            </a:extLst>
          </p:cNvPr>
          <p:cNvSpPr txBox="1"/>
          <p:nvPr/>
        </p:nvSpPr>
        <p:spPr>
          <a:xfrm>
            <a:off x="-1555" y="6627168"/>
            <a:ext cx="6097554" cy="230832"/>
          </a:xfrm>
          <a:prstGeom prst="rect">
            <a:avLst/>
          </a:prstGeom>
          <a:noFill/>
        </p:spPr>
        <p:txBody>
          <a:bodyPr wrap="square">
            <a:spAutoFit/>
          </a:bodyPr>
          <a:lstStyle/>
          <a:p>
            <a:r>
              <a:rPr lang="pt-BR" sz="900" b="0" i="0" u="none" strike="noStrike" dirty="0">
                <a:solidFill>
                  <a:schemeClr val="accent1"/>
                </a:solidFill>
                <a:effectLst/>
              </a:rPr>
              <a:t>LINK E </a:t>
            </a:r>
            <a:r>
              <a:rPr lang="pt-BR" sz="900" b="0" i="0" u="none" strike="noStrike" dirty="0" err="1">
                <a:solidFill>
                  <a:schemeClr val="accent1"/>
                </a:solidFill>
                <a:effectLst/>
              </a:rPr>
              <a:t>ACESSO:</a:t>
            </a:r>
            <a:r>
              <a:rPr lang="pt-BR" sz="900" b="0" i="0" u="none" strike="noStrike" dirty="0" err="1">
                <a:solidFill>
                  <a:schemeClr val="accent1"/>
                </a:solidFill>
                <a:effectLst/>
                <a:hlinkClick r:id="rId3"/>
              </a:rPr>
              <a:t>https</a:t>
            </a:r>
            <a:r>
              <a:rPr lang="pt-BR" sz="900" b="0" i="0" u="none" strike="noStrike" dirty="0">
                <a:solidFill>
                  <a:schemeClr val="accent1"/>
                </a:solidFill>
                <a:effectLst/>
                <a:hlinkClick r:id="rId3"/>
              </a:rPr>
              <a:t>://mega.nz/file/ymhWwChZ#7tjeguD7IL6On9DhbPftBR1XpmbX4KFc3jJaJj2rLAA</a:t>
            </a:r>
            <a:endParaRPr lang="pt-BR" sz="900" dirty="0">
              <a:solidFill>
                <a:schemeClr val="accent1"/>
              </a:solidFill>
            </a:endParaRPr>
          </a:p>
        </p:txBody>
      </p:sp>
      <p:graphicFrame>
        <p:nvGraphicFramePr>
          <p:cNvPr id="5" name="Diagrama 4">
            <a:extLst>
              <a:ext uri="{FF2B5EF4-FFF2-40B4-BE49-F238E27FC236}">
                <a16:creationId xmlns:a16="http://schemas.microsoft.com/office/drawing/2014/main" id="{0A109195-3813-4829-8783-1158B240AA70}"/>
              </a:ext>
            </a:extLst>
          </p:cNvPr>
          <p:cNvGraphicFramePr/>
          <p:nvPr>
            <p:extLst>
              <p:ext uri="{D42A27DB-BD31-4B8C-83A1-F6EECF244321}">
                <p14:modId xmlns:p14="http://schemas.microsoft.com/office/powerpoint/2010/main" val="1441385753"/>
              </p:ext>
            </p:extLst>
          </p:nvPr>
        </p:nvGraphicFramePr>
        <p:xfrm>
          <a:off x="1110343" y="354564"/>
          <a:ext cx="9049657" cy="2677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7613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0A109195-3813-4829-8783-1158B240AA70}"/>
              </a:ext>
            </a:extLst>
          </p:cNvPr>
          <p:cNvGraphicFramePr/>
          <p:nvPr>
            <p:extLst>
              <p:ext uri="{D42A27DB-BD31-4B8C-83A1-F6EECF244321}">
                <p14:modId xmlns:p14="http://schemas.microsoft.com/office/powerpoint/2010/main" val="3984369950"/>
              </p:ext>
            </p:extLst>
          </p:nvPr>
        </p:nvGraphicFramePr>
        <p:xfrm>
          <a:off x="641068" y="354563"/>
          <a:ext cx="10909861" cy="3219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m 2">
            <a:extLst>
              <a:ext uri="{FF2B5EF4-FFF2-40B4-BE49-F238E27FC236}">
                <a16:creationId xmlns:a16="http://schemas.microsoft.com/office/drawing/2014/main" id="{37F3D3CB-B0EF-7ADF-1E35-F5DC02FDC7C1}"/>
              </a:ext>
            </a:extLst>
          </p:cNvPr>
          <p:cNvPicPr>
            <a:picLocks noChangeAspect="1"/>
          </p:cNvPicPr>
          <p:nvPr/>
        </p:nvPicPr>
        <p:blipFill>
          <a:blip r:embed="rId7"/>
          <a:stretch>
            <a:fillRect/>
          </a:stretch>
        </p:blipFill>
        <p:spPr>
          <a:xfrm>
            <a:off x="641068" y="2712199"/>
            <a:ext cx="10708049" cy="2923829"/>
          </a:xfrm>
          <a:prstGeom prst="rect">
            <a:avLst/>
          </a:prstGeom>
        </p:spPr>
      </p:pic>
      <p:sp>
        <p:nvSpPr>
          <p:cNvPr id="2" name="CaixaDeTexto 1">
            <a:extLst>
              <a:ext uri="{FF2B5EF4-FFF2-40B4-BE49-F238E27FC236}">
                <a16:creationId xmlns:a16="http://schemas.microsoft.com/office/drawing/2014/main" id="{1ED19A77-6F92-BC38-8489-7B13FBF8E590}"/>
              </a:ext>
            </a:extLst>
          </p:cNvPr>
          <p:cNvSpPr txBox="1"/>
          <p:nvPr/>
        </p:nvSpPr>
        <p:spPr>
          <a:xfrm>
            <a:off x="641068" y="6072550"/>
            <a:ext cx="7957070" cy="430887"/>
          </a:xfrm>
          <a:prstGeom prst="rect">
            <a:avLst/>
          </a:prstGeom>
          <a:noFill/>
        </p:spPr>
        <p:txBody>
          <a:bodyPr wrap="square" rtlCol="0">
            <a:spAutoFit/>
          </a:bodyPr>
          <a:lstStyle/>
          <a:p>
            <a:r>
              <a:rPr lang="pt-BR" sz="1100" dirty="0">
                <a:solidFill>
                  <a:schemeClr val="accent3"/>
                </a:solidFill>
                <a:hlinkClick r:id="rId8"/>
              </a:rPr>
              <a:t>https://www.anoregmt.org.br/novo/provimento-cn-cnj-no-144-2023-estabelece-no-ambito-do-poder-judiciario-o-programa-permanente-de-regularizacao-fundiaria-na-amazonia-legal-institui-a-semana-nacional-de-regularizacao-fundiaria-e/</a:t>
            </a:r>
            <a:endParaRPr lang="pt-BR" sz="1100" dirty="0">
              <a:solidFill>
                <a:schemeClr val="accent3"/>
              </a:solidFill>
            </a:endParaRPr>
          </a:p>
        </p:txBody>
      </p:sp>
      <p:sp>
        <p:nvSpPr>
          <p:cNvPr id="4" name="CaixaDeTexto 3">
            <a:extLst>
              <a:ext uri="{FF2B5EF4-FFF2-40B4-BE49-F238E27FC236}">
                <a16:creationId xmlns:a16="http://schemas.microsoft.com/office/drawing/2014/main" id="{C1E3FDBE-7999-DAEC-D5E3-19EE892B0A8A}"/>
              </a:ext>
            </a:extLst>
          </p:cNvPr>
          <p:cNvSpPr txBox="1"/>
          <p:nvPr/>
        </p:nvSpPr>
        <p:spPr>
          <a:xfrm>
            <a:off x="641068" y="5869818"/>
            <a:ext cx="1505540" cy="307777"/>
          </a:xfrm>
          <a:prstGeom prst="rect">
            <a:avLst/>
          </a:prstGeom>
          <a:noFill/>
        </p:spPr>
        <p:txBody>
          <a:bodyPr wrap="none" rtlCol="0">
            <a:spAutoFit/>
          </a:bodyPr>
          <a:lstStyle/>
          <a:p>
            <a:r>
              <a:rPr lang="pt-BR" dirty="0">
                <a:solidFill>
                  <a:schemeClr val="accent3"/>
                </a:solidFill>
                <a:latin typeface="Aero Matics" panose="020B0603060101010101" pitchFamily="34" charset="0"/>
              </a:rPr>
              <a:t>Acesse na íntegra:</a:t>
            </a:r>
          </a:p>
        </p:txBody>
      </p:sp>
    </p:spTree>
    <p:extLst>
      <p:ext uri="{BB962C8B-B14F-4D97-AF65-F5344CB8AC3E}">
        <p14:creationId xmlns:p14="http://schemas.microsoft.com/office/powerpoint/2010/main" val="3458844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9B810-2ADE-4E6C-B4D0-5FD3E98C2C2B}"/>
              </a:ext>
            </a:extLst>
          </p:cNvPr>
          <p:cNvSpPr>
            <a:spLocks noGrp="1"/>
          </p:cNvSpPr>
          <p:nvPr>
            <p:ph type="title"/>
          </p:nvPr>
        </p:nvSpPr>
        <p:spPr>
          <a:xfrm>
            <a:off x="1527106" y="315883"/>
            <a:ext cx="8986936" cy="1325563"/>
          </a:xfrm>
        </p:spPr>
        <p:txBody>
          <a:bodyPr>
            <a:noAutofit/>
          </a:bodyPr>
          <a:lstStyle/>
          <a:p>
            <a:pPr algn="ctr"/>
            <a:r>
              <a:rPr lang="pt-BR" sz="2800" b="1" dirty="0">
                <a:effectLst/>
                <a:latin typeface="+mj-lt"/>
                <a:ea typeface="Calibri" panose="020F0502020204030204" pitchFamily="34" charset="0"/>
                <a:cs typeface="Arial" panose="020B0604020202020204" pitchFamily="34" charset="0"/>
              </a:rPr>
              <a:t>INVENTÁRIO ESTATÍSTICO DO REGISTRO IMOBILIÁRIO POR MUNICÍPIOS</a:t>
            </a:r>
            <a:endParaRPr lang="pt-BR" sz="2800" dirty="0">
              <a:latin typeface="+mj-lt"/>
              <a:cs typeface="Arial" panose="020B0604020202020204" pitchFamily="34" charset="0"/>
            </a:endParaRPr>
          </a:p>
        </p:txBody>
      </p:sp>
      <p:graphicFrame>
        <p:nvGraphicFramePr>
          <p:cNvPr id="4" name="Espaço Reservado para Conteúdo 3">
            <a:extLst>
              <a:ext uri="{FF2B5EF4-FFF2-40B4-BE49-F238E27FC236}">
                <a16:creationId xmlns:a16="http://schemas.microsoft.com/office/drawing/2014/main" id="{65655BE5-8249-423D-99D9-6978AD962877}"/>
              </a:ext>
            </a:extLst>
          </p:cNvPr>
          <p:cNvGraphicFramePr>
            <a:graphicFrameLocks noGrp="1"/>
          </p:cNvGraphicFramePr>
          <p:nvPr>
            <p:ph idx="1"/>
          </p:nvPr>
        </p:nvGraphicFramePr>
        <p:xfrm>
          <a:off x="640699" y="1231772"/>
          <a:ext cx="10759751" cy="51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ixaDeTexto 4">
            <a:extLst>
              <a:ext uri="{FF2B5EF4-FFF2-40B4-BE49-F238E27FC236}">
                <a16:creationId xmlns:a16="http://schemas.microsoft.com/office/drawing/2014/main" id="{AF0046B2-4FEC-44CF-854E-9887A8864D3F}"/>
              </a:ext>
            </a:extLst>
          </p:cNvPr>
          <p:cNvSpPr txBox="1"/>
          <p:nvPr/>
        </p:nvSpPr>
        <p:spPr>
          <a:xfrm>
            <a:off x="890295" y="6279149"/>
            <a:ext cx="8434873" cy="523220"/>
          </a:xfrm>
          <a:prstGeom prst="rect">
            <a:avLst/>
          </a:prstGeom>
          <a:noFill/>
        </p:spPr>
        <p:txBody>
          <a:bodyPr wrap="square" rtlCol="0">
            <a:spAutoFit/>
          </a:bodyPr>
          <a:lstStyle/>
          <a:p>
            <a:pPr lvl="0"/>
            <a:r>
              <a:rPr lang="pt-BR" b="0" i="0" dirty="0">
                <a:solidFill>
                  <a:schemeClr val="accent1"/>
                </a:solidFill>
              </a:rPr>
              <a:t>Como resultado dos trabalhos realizados  o TJBA , editou similar  provimento  naquela Unidade Federativa</a:t>
            </a:r>
            <a:endParaRPr lang="pt-BR" dirty="0">
              <a:solidFill>
                <a:schemeClr val="accent1"/>
              </a:solidFill>
            </a:endParaRPr>
          </a:p>
        </p:txBody>
      </p:sp>
    </p:spTree>
    <p:extLst>
      <p:ext uri="{BB962C8B-B14F-4D97-AF65-F5344CB8AC3E}">
        <p14:creationId xmlns:p14="http://schemas.microsoft.com/office/powerpoint/2010/main" val="4059987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incra.gov.br/sites/default/files/styles/large/public/kadaster.jpg?itok=V5FQ3HwE">
            <a:extLst>
              <a:ext uri="{FF2B5EF4-FFF2-40B4-BE49-F238E27FC236}">
                <a16:creationId xmlns:a16="http://schemas.microsoft.com/office/drawing/2014/main" id="{A9237A63-2C3F-4EEE-9442-22CA59A5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6480"/>
            <a:ext cx="4786604" cy="359066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3">
            <a:extLst>
              <a:ext uri="{FF2B5EF4-FFF2-40B4-BE49-F238E27FC236}">
                <a16:creationId xmlns:a16="http://schemas.microsoft.com/office/drawing/2014/main" id="{60CFCDC1-40DC-4884-8E8E-83720B753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50498" cy="126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5">
            <a:extLst>
              <a:ext uri="{FF2B5EF4-FFF2-40B4-BE49-F238E27FC236}">
                <a16:creationId xmlns:a16="http://schemas.microsoft.com/office/drawing/2014/main" id="{8EA9251C-F1BD-4A2A-9F67-283111430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963" y="362859"/>
            <a:ext cx="6035675"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CaixaDeTexto 4">
            <a:extLst>
              <a:ext uri="{FF2B5EF4-FFF2-40B4-BE49-F238E27FC236}">
                <a16:creationId xmlns:a16="http://schemas.microsoft.com/office/drawing/2014/main" id="{09D69058-5B2C-454D-AC74-7AB5503DFB21}"/>
              </a:ext>
            </a:extLst>
          </p:cNvPr>
          <p:cNvSpPr txBox="1">
            <a:spLocks noChangeArrowheads="1"/>
          </p:cNvSpPr>
          <p:nvPr/>
        </p:nvSpPr>
        <p:spPr bwMode="auto">
          <a:xfrm>
            <a:off x="0" y="6220468"/>
            <a:ext cx="87241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pt-BR" sz="1400" dirty="0">
                <a:solidFill>
                  <a:schemeClr val="accent1"/>
                </a:solidFill>
                <a:hlinkClick r:id="rId6">
                  <a:extLst>
                    <a:ext uri="{A12FA001-AC4F-418D-AE19-62706E023703}">
                      <ahyp:hlinkClr xmlns:ahyp="http://schemas.microsoft.com/office/drawing/2018/hyperlinkcolor" val="tx"/>
                    </a:ext>
                  </a:extLst>
                </a:hlinkClick>
              </a:rPr>
              <a:t>http://www.incra.gov.br/noticias/projeto-fundiario-com-apoio-de-agencia-holandesa-e-apresentado-ao-incra</a:t>
            </a:r>
            <a:r>
              <a:rPr lang="pt-BR" altLang="pt-BR" sz="1400" dirty="0">
                <a:solidFill>
                  <a:schemeClr val="accent1"/>
                </a:solidFill>
              </a:rPr>
              <a:t> acesso em 25/01/18</a:t>
            </a:r>
          </a:p>
        </p:txBody>
      </p:sp>
      <p:pic>
        <p:nvPicPr>
          <p:cNvPr id="45062" name="Imagem 1">
            <a:extLst>
              <a:ext uri="{FF2B5EF4-FFF2-40B4-BE49-F238E27FC236}">
                <a16:creationId xmlns:a16="http://schemas.microsoft.com/office/drawing/2014/main" id="{77B44F61-8508-4B2D-A464-DF10CFABD7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4086" y="4684552"/>
            <a:ext cx="3557914" cy="20591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D02B7B3-7B5B-45B9-AE3F-3C0813AE5B7E}"/>
              </a:ext>
            </a:extLst>
          </p:cNvPr>
          <p:cNvSpPr>
            <a:spLocks noGrp="1"/>
          </p:cNvSpPr>
          <p:nvPr>
            <p:ph idx="1"/>
          </p:nvPr>
        </p:nvSpPr>
        <p:spPr>
          <a:xfrm>
            <a:off x="6728332" y="1521443"/>
            <a:ext cx="5205045" cy="3166936"/>
          </a:xfrm>
        </p:spPr>
        <p:txBody>
          <a:bodyPr/>
          <a:lstStyle/>
          <a:p>
            <a:pPr marL="152400" indent="0" algn="just">
              <a:buNone/>
            </a:pPr>
            <a:r>
              <a:rPr lang="pt-BR" sz="2000" dirty="0">
                <a:solidFill>
                  <a:schemeClr val="accent6"/>
                </a:solidFill>
                <a:latin typeface="+mj-lt"/>
              </a:rPr>
              <a:t>O</a:t>
            </a:r>
            <a:r>
              <a:rPr lang="pt-BR" sz="2000" b="0" i="0" dirty="0">
                <a:solidFill>
                  <a:schemeClr val="accent6"/>
                </a:solidFill>
                <a:effectLst/>
                <a:latin typeface="+mj-lt"/>
              </a:rPr>
              <a:t> 1º Oficial do Registro de Imóveis de Campo Novo do Parecis/MT e Vice-Presidente do </a:t>
            </a:r>
            <a:r>
              <a:rPr lang="pt-BR" sz="2000" b="1" i="0" dirty="0">
                <a:solidFill>
                  <a:schemeClr val="accent6"/>
                </a:solidFill>
                <a:effectLst/>
                <a:latin typeface="+mj-lt"/>
              </a:rPr>
              <a:t>Instituto de Registro Imobiliário do Brasil </a:t>
            </a:r>
            <a:r>
              <a:rPr lang="pt-BR" sz="2000" b="0" i="0" dirty="0">
                <a:solidFill>
                  <a:schemeClr val="accent6"/>
                </a:solidFill>
                <a:effectLst/>
                <a:latin typeface="+mj-lt"/>
              </a:rPr>
              <a:t>(IRIB), </a:t>
            </a:r>
            <a:r>
              <a:rPr lang="pt-BR" sz="2000" b="1" i="0" dirty="0">
                <a:solidFill>
                  <a:schemeClr val="accent6"/>
                </a:solidFill>
                <a:effectLst/>
                <a:latin typeface="+mj-lt"/>
              </a:rPr>
              <a:t>José de </a:t>
            </a:r>
            <a:r>
              <a:rPr lang="pt-BR" sz="2000" b="1" i="0" dirty="0" err="1">
                <a:solidFill>
                  <a:schemeClr val="accent6"/>
                </a:solidFill>
                <a:effectLst/>
                <a:latin typeface="+mj-lt"/>
              </a:rPr>
              <a:t>Arimatéia</a:t>
            </a:r>
            <a:r>
              <a:rPr lang="pt-BR" sz="2000" b="1" i="0" dirty="0">
                <a:solidFill>
                  <a:schemeClr val="accent6"/>
                </a:solidFill>
                <a:effectLst/>
                <a:latin typeface="+mj-lt"/>
              </a:rPr>
              <a:t> Barbosa</a:t>
            </a:r>
            <a:r>
              <a:rPr lang="pt-BR" sz="2000" b="0" i="0" dirty="0">
                <a:solidFill>
                  <a:schemeClr val="accent6"/>
                </a:solidFill>
                <a:effectLst/>
                <a:latin typeface="+mj-lt"/>
              </a:rPr>
              <a:t>, visitou nos dias 23 e 24/01/2023 a </a:t>
            </a:r>
            <a:r>
              <a:rPr lang="pt-BR" sz="2000" b="1" i="0" dirty="0">
                <a:solidFill>
                  <a:schemeClr val="accent6"/>
                </a:solidFill>
                <a:effectLst/>
                <a:latin typeface="+mj-lt"/>
              </a:rPr>
              <a:t>Agência Holandesa de Cadastro, Registro de Terras e Mapeamento</a:t>
            </a:r>
            <a:r>
              <a:rPr lang="pt-BR" sz="2000" b="0" i="0" dirty="0">
                <a:solidFill>
                  <a:schemeClr val="accent6"/>
                </a:solidFill>
                <a:effectLst/>
                <a:latin typeface="+mj-lt"/>
              </a:rPr>
              <a:t> (</a:t>
            </a:r>
            <a:r>
              <a:rPr lang="pt-BR" sz="2000" b="1" i="0" u="sng" dirty="0">
                <a:solidFill>
                  <a:schemeClr val="accent6"/>
                </a:solidFill>
                <a:effectLst/>
                <a:latin typeface="+mj-lt"/>
                <a:hlinkClick r:id="rId2">
                  <a:extLst>
                    <a:ext uri="{A12FA001-AC4F-418D-AE19-62706E023703}">
                      <ahyp:hlinkClr xmlns:ahyp="http://schemas.microsoft.com/office/drawing/2018/hyperlinkcolor" val="tx"/>
                    </a:ext>
                  </a:extLst>
                </a:hlinkClick>
              </a:rPr>
              <a:t>KADASTER</a:t>
            </a:r>
            <a:r>
              <a:rPr lang="pt-BR" sz="2000" b="0" i="0" dirty="0">
                <a:solidFill>
                  <a:schemeClr val="accent6"/>
                </a:solidFill>
                <a:effectLst/>
                <a:latin typeface="+mj-lt"/>
              </a:rPr>
              <a:t>), localizada em Amsterdã/Holanda. </a:t>
            </a:r>
            <a:endParaRPr lang="pt-BR" sz="2000" dirty="0">
              <a:solidFill>
                <a:schemeClr val="accent6"/>
              </a:solidFill>
              <a:latin typeface="+mj-lt"/>
            </a:endParaRPr>
          </a:p>
        </p:txBody>
      </p:sp>
      <p:pic>
        <p:nvPicPr>
          <p:cNvPr id="5" name="Imagem 4">
            <a:extLst>
              <a:ext uri="{FF2B5EF4-FFF2-40B4-BE49-F238E27FC236}">
                <a16:creationId xmlns:a16="http://schemas.microsoft.com/office/drawing/2014/main" id="{5658C653-F97D-45D8-88B2-2565A5FB6C2E}"/>
              </a:ext>
            </a:extLst>
          </p:cNvPr>
          <p:cNvPicPr>
            <a:picLocks noChangeAspect="1"/>
          </p:cNvPicPr>
          <p:nvPr/>
        </p:nvPicPr>
        <p:blipFill rotWithShape="1">
          <a:blip r:embed="rId3"/>
          <a:srcRect l="13558" t="12479" r="41538" b="6153"/>
          <a:stretch/>
        </p:blipFill>
        <p:spPr>
          <a:xfrm>
            <a:off x="0" y="0"/>
            <a:ext cx="6728332" cy="6858000"/>
          </a:xfrm>
          <a:prstGeom prst="rect">
            <a:avLst/>
          </a:prstGeom>
        </p:spPr>
      </p:pic>
    </p:spTree>
    <p:extLst>
      <p:ext uri="{BB962C8B-B14F-4D97-AF65-F5344CB8AC3E}">
        <p14:creationId xmlns:p14="http://schemas.microsoft.com/office/powerpoint/2010/main" val="999665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m 4">
            <a:extLst>
              <a:ext uri="{FF2B5EF4-FFF2-40B4-BE49-F238E27FC236}">
                <a16:creationId xmlns:a16="http://schemas.microsoft.com/office/drawing/2014/main" id="{07B69889-8789-4FBF-95AC-5EA3F5DE74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1042989"/>
            <a:ext cx="49688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Imagem 5">
            <a:extLst>
              <a:ext uri="{FF2B5EF4-FFF2-40B4-BE49-F238E27FC236}">
                <a16:creationId xmlns:a16="http://schemas.microsoft.com/office/drawing/2014/main" id="{937FAF6A-9296-4533-8727-AD89BA79B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6" y="1057277"/>
            <a:ext cx="555307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magem 6">
            <a:extLst>
              <a:ext uri="{FF2B5EF4-FFF2-40B4-BE49-F238E27FC236}">
                <a16:creationId xmlns:a16="http://schemas.microsoft.com/office/drawing/2014/main" id="{023EA590-424C-4C6E-8A5B-FB45C1519B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1" y="4262438"/>
            <a:ext cx="5111751" cy="252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Imagem 7">
            <a:extLst>
              <a:ext uri="{FF2B5EF4-FFF2-40B4-BE49-F238E27FC236}">
                <a16:creationId xmlns:a16="http://schemas.microsoft.com/office/drawing/2014/main" id="{4E1CE131-3EC4-4B86-84F1-0FCF1BB1A5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4576" y="4262439"/>
            <a:ext cx="5553075"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a:extLst>
              <a:ext uri="{FF2B5EF4-FFF2-40B4-BE49-F238E27FC236}">
                <a16:creationId xmlns:a16="http://schemas.microsoft.com/office/drawing/2014/main" id="{D0072FBB-C837-4363-8DE6-411BA879D273}"/>
              </a:ext>
            </a:extLst>
          </p:cNvPr>
          <p:cNvGraphicFramePr/>
          <p:nvPr>
            <p:extLst>
              <p:ext uri="{D42A27DB-BD31-4B8C-83A1-F6EECF244321}">
                <p14:modId xmlns:p14="http://schemas.microsoft.com/office/powerpoint/2010/main" val="285983343"/>
              </p:ext>
            </p:extLst>
          </p:nvPr>
        </p:nvGraphicFramePr>
        <p:xfrm>
          <a:off x="429792" y="82549"/>
          <a:ext cx="11389567" cy="8210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Espaço Reservado para Conteúdo 3">
            <a:extLst>
              <a:ext uri="{FF2B5EF4-FFF2-40B4-BE49-F238E27FC236}">
                <a16:creationId xmlns:a16="http://schemas.microsoft.com/office/drawing/2014/main" id="{6B8EEE12-F630-4AC4-B6D0-A38F18E16EB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0863" y="884238"/>
            <a:ext cx="5329237" cy="5616575"/>
          </a:xfrm>
          <a:ln w="57150">
            <a:solidFill>
              <a:schemeClr val="bg1"/>
            </a:solidFill>
            <a:miter lim="800000"/>
            <a:headEnd/>
            <a:tailEnd/>
          </a:ln>
        </p:spPr>
      </p:pic>
      <p:pic>
        <p:nvPicPr>
          <p:cNvPr id="81923" name="Imagem 4">
            <a:extLst>
              <a:ext uri="{FF2B5EF4-FFF2-40B4-BE49-F238E27FC236}">
                <a16:creationId xmlns:a16="http://schemas.microsoft.com/office/drawing/2014/main" id="{B0F332DA-3B31-4942-97BA-D5A3DD7AE5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2388" y="884238"/>
            <a:ext cx="5184775" cy="54737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844" name="CaixaDeTexto 5">
            <a:extLst>
              <a:ext uri="{FF2B5EF4-FFF2-40B4-BE49-F238E27FC236}">
                <a16:creationId xmlns:a16="http://schemas.microsoft.com/office/drawing/2014/main" id="{31FBC013-E15E-4AFB-A2AB-3CEF89E574B9}"/>
              </a:ext>
            </a:extLst>
          </p:cNvPr>
          <p:cNvSpPr txBox="1">
            <a:spLocks noChangeArrowheads="1"/>
          </p:cNvSpPr>
          <p:nvPr/>
        </p:nvSpPr>
        <p:spPr bwMode="auto">
          <a:xfrm>
            <a:off x="479425" y="71438"/>
            <a:ext cx="11088688" cy="644525"/>
          </a:xfrm>
          <a:prstGeom prst="rect">
            <a:avLst/>
          </a:prstGeom>
          <a:no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pt-BR" sz="3600" b="1" dirty="0">
                <a:solidFill>
                  <a:schemeClr val="accent2"/>
                </a:solidFill>
                <a:latin typeface="Aero Matics" panose="020B0603060101010101" pitchFamily="34" charset="0"/>
                <a:ea typeface="Gungsuh" panose="02030600000101010101" pitchFamily="18" charset="-127"/>
                <a:cs typeface="Arial" panose="020B0604020202020204" pitchFamily="34" charset="0"/>
              </a:rPr>
              <a:t>CPIs : 1979- 2002</a:t>
            </a:r>
          </a:p>
        </p:txBody>
      </p:sp>
      <p:sp>
        <p:nvSpPr>
          <p:cNvPr id="81925" name="CaixaDeTexto 1">
            <a:extLst>
              <a:ext uri="{FF2B5EF4-FFF2-40B4-BE49-F238E27FC236}">
                <a16:creationId xmlns:a16="http://schemas.microsoft.com/office/drawing/2014/main" id="{ECB7E32F-EB4F-42CC-B151-087348FA71BD}"/>
              </a:ext>
            </a:extLst>
          </p:cNvPr>
          <p:cNvSpPr txBox="1">
            <a:spLocks noChangeArrowheads="1"/>
          </p:cNvSpPr>
          <p:nvPr/>
        </p:nvSpPr>
        <p:spPr bwMode="auto">
          <a:xfrm>
            <a:off x="550863" y="6488113"/>
            <a:ext cx="1170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pt-BR" altLang="pt-BR" sz="1000">
                <a:solidFill>
                  <a:schemeClr val="bg1"/>
                </a:solidFill>
              </a:rPr>
              <a:t>DOU 27/09/79- Seção I </a:t>
            </a:r>
            <a:r>
              <a:rPr lang="pt-BR" altLang="pt-BR" sz="1400">
                <a:solidFill>
                  <a:schemeClr val="bg1"/>
                </a:solidFill>
              </a:rPr>
              <a:t>						</a:t>
            </a:r>
            <a:r>
              <a:rPr lang="pt-BR" altLang="pt-BR" sz="1000">
                <a:solidFill>
                  <a:schemeClr val="bg1"/>
                </a:solidFill>
              </a:rPr>
              <a:t> Relatório Final da CPI, Série Ação  Parlamentar nº 187</a:t>
            </a:r>
            <a:r>
              <a:rPr lang="pt-BR" altLang="pt-BR" sz="1400">
                <a:solidFill>
                  <a:schemeClr val="bg1"/>
                </a:solidFill>
              </a:rPr>
              <a:t> , </a:t>
            </a:r>
            <a:r>
              <a:rPr lang="pt-BR" altLang="pt-BR" sz="1000">
                <a:solidFill>
                  <a:schemeClr val="bg1"/>
                </a:solidFill>
              </a:rPr>
              <a:t>Brasília 2002.</a:t>
            </a:r>
          </a:p>
          <a:p>
            <a:endParaRPr lang="pt-BR" altLang="pt-BR" sz="140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E63C909-7BAD-469B-BEB5-60118D76553F}"/>
              </a:ext>
            </a:extLst>
          </p:cNvPr>
          <p:cNvPicPr>
            <a:picLocks noChangeAspect="1"/>
          </p:cNvPicPr>
          <p:nvPr/>
        </p:nvPicPr>
        <p:blipFill rotWithShape="1">
          <a:blip r:embed="rId2"/>
          <a:srcRect t="3128" b="4218"/>
          <a:stretch/>
        </p:blipFill>
        <p:spPr>
          <a:xfrm>
            <a:off x="0" y="214604"/>
            <a:ext cx="12192000" cy="6354147"/>
          </a:xfrm>
          <a:prstGeom prst="rect">
            <a:avLst/>
          </a:prstGeom>
        </p:spPr>
      </p:pic>
      <p:sp>
        <p:nvSpPr>
          <p:cNvPr id="5" name="CaixaDeTexto 4">
            <a:extLst>
              <a:ext uri="{FF2B5EF4-FFF2-40B4-BE49-F238E27FC236}">
                <a16:creationId xmlns:a16="http://schemas.microsoft.com/office/drawing/2014/main" id="{727BCB4E-6905-4D01-9F63-BF475ACD6745}"/>
              </a:ext>
            </a:extLst>
          </p:cNvPr>
          <p:cNvSpPr txBox="1"/>
          <p:nvPr/>
        </p:nvSpPr>
        <p:spPr>
          <a:xfrm>
            <a:off x="3412672" y="6568751"/>
            <a:ext cx="6097554" cy="307777"/>
          </a:xfrm>
          <a:prstGeom prst="rect">
            <a:avLst/>
          </a:prstGeom>
          <a:noFill/>
        </p:spPr>
        <p:txBody>
          <a:bodyPr wrap="square">
            <a:spAutoFit/>
          </a:bodyPr>
          <a:lstStyle/>
          <a:p>
            <a:r>
              <a:rPr lang="pt-BR" dirty="0"/>
              <a:t>Link de </a:t>
            </a:r>
            <a:r>
              <a:rPr lang="pt-BR" dirty="0" err="1"/>
              <a:t>acesso:</a:t>
            </a:r>
            <a:r>
              <a:rPr lang="pt-BR" dirty="0" err="1">
                <a:solidFill>
                  <a:schemeClr val="bg1">
                    <a:lumMod val="50000"/>
                  </a:schemeClr>
                </a:solidFill>
                <a:hlinkClick r:id="rId3">
                  <a:extLst>
                    <a:ext uri="{A12FA001-AC4F-418D-AE19-62706E023703}">
                      <ahyp:hlinkClr xmlns:ahyp="http://schemas.microsoft.com/office/drawing/2018/hyperlinkcolor" val="tx"/>
                    </a:ext>
                  </a:extLst>
                </a:hlinkClick>
              </a:rPr>
              <a:t>https</a:t>
            </a:r>
            <a:r>
              <a:rPr lang="pt-BR" dirty="0">
                <a:solidFill>
                  <a:schemeClr val="bg1">
                    <a:lumMod val="50000"/>
                  </a:schemeClr>
                </a:solidFill>
                <a:hlinkClick r:id="rId3">
                  <a:extLst>
                    <a:ext uri="{A12FA001-AC4F-418D-AE19-62706E023703}">
                      <ahyp:hlinkClr xmlns:ahyp="http://schemas.microsoft.com/office/drawing/2018/hyperlinkcolor" val="tx"/>
                    </a:ext>
                  </a:extLst>
                </a:hlinkClick>
              </a:rPr>
              <a:t>://www.registrodeimoveis.org.</a:t>
            </a:r>
            <a:r>
              <a:rPr lang="pt-BR" dirty="0">
                <a:solidFill>
                  <a:srgbClr val="FFFFFF"/>
                </a:solidFill>
                <a:hlinkClick r:id="rId3">
                  <a:extLst>
                    <a:ext uri="{A12FA001-AC4F-418D-AE19-62706E023703}">
                      <ahyp:hlinkClr xmlns:ahyp="http://schemas.microsoft.com/office/drawing/2018/hyperlinkcolor" val="tx"/>
                    </a:ext>
                  </a:extLst>
                </a:hlinkClick>
              </a:rPr>
              <a:t>br/mapa</a:t>
            </a:r>
            <a:endParaRPr lang="pt-BR" dirty="0"/>
          </a:p>
        </p:txBody>
      </p:sp>
    </p:spTree>
    <p:extLst>
      <p:ext uri="{BB962C8B-B14F-4D97-AF65-F5344CB8AC3E}">
        <p14:creationId xmlns:p14="http://schemas.microsoft.com/office/powerpoint/2010/main" val="1137266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9FB6DF-56F8-01DB-568B-450EF2143FE5}"/>
              </a:ext>
            </a:extLst>
          </p:cNvPr>
          <p:cNvSpPr>
            <a:spLocks noGrp="1"/>
          </p:cNvSpPr>
          <p:nvPr>
            <p:ph type="title"/>
          </p:nvPr>
        </p:nvSpPr>
        <p:spPr>
          <a:xfrm>
            <a:off x="3557131" y="1130614"/>
            <a:ext cx="6361310" cy="1553771"/>
          </a:xfrm>
        </p:spPr>
        <p:txBody>
          <a:bodyPr anchor="b">
            <a:normAutofit/>
          </a:bodyPr>
          <a:lstStyle/>
          <a:p>
            <a:pPr algn="ctr"/>
            <a:r>
              <a:rPr lang="pt-BR" sz="3700" b="1" i="0" dirty="0">
                <a:effectLst/>
                <a:latin typeface="Times New Roman" panose="02020603050405020304" pitchFamily="18" charset="0"/>
                <a:cs typeface="Times New Roman" panose="02020603050405020304" pitchFamily="18" charset="0"/>
              </a:rPr>
              <a:t>Manual de Envio de Arquivos de Estatísticas</a:t>
            </a:r>
            <a:br>
              <a:rPr lang="pt-BR" sz="3700" b="0" i="0" dirty="0">
                <a:effectLst/>
                <a:latin typeface="-apple-system"/>
              </a:rPr>
            </a:br>
            <a:endParaRPr lang="pt-BR" sz="3700" dirty="0"/>
          </a:p>
        </p:txBody>
      </p:sp>
      <p:pic>
        <p:nvPicPr>
          <p:cNvPr id="4" name="Picture 3" descr="Diagrama&#10;&#10;Descrição gerada automaticamente">
            <a:extLst>
              <a:ext uri="{FF2B5EF4-FFF2-40B4-BE49-F238E27FC236}">
                <a16:creationId xmlns:a16="http://schemas.microsoft.com/office/drawing/2014/main" id="{7C1E68A4-A77A-1105-ED2C-6CD82032A657}"/>
              </a:ext>
            </a:extLst>
          </p:cNvPr>
          <p:cNvPicPr>
            <a:picLocks noChangeAspect="1"/>
          </p:cNvPicPr>
          <p:nvPr/>
        </p:nvPicPr>
        <p:blipFill rotWithShape="1">
          <a:blip r:embed="rId2"/>
          <a:srcRect t="45719" b="10140"/>
          <a:stretch/>
        </p:blipFill>
        <p:spPr>
          <a:xfrm>
            <a:off x="0" y="2061256"/>
            <a:ext cx="12192000" cy="4805925"/>
          </a:xfrm>
          <a:prstGeom prst="rect">
            <a:avLst/>
          </a:prstGeom>
        </p:spPr>
      </p:pic>
      <p:sp>
        <p:nvSpPr>
          <p:cNvPr id="5" name="Título 1">
            <a:extLst>
              <a:ext uri="{FF2B5EF4-FFF2-40B4-BE49-F238E27FC236}">
                <a16:creationId xmlns:a16="http://schemas.microsoft.com/office/drawing/2014/main" id="{93AFCEB3-36D7-943A-9416-7CCD1F6A0EAF}"/>
              </a:ext>
            </a:extLst>
          </p:cNvPr>
          <p:cNvSpPr txBox="1">
            <a:spLocks/>
          </p:cNvSpPr>
          <p:nvPr/>
        </p:nvSpPr>
        <p:spPr>
          <a:xfrm>
            <a:off x="1570346" y="572400"/>
            <a:ext cx="9689834" cy="1125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pt-BR" sz="3700" b="1" dirty="0">
                <a:solidFill>
                  <a:schemeClr val="accent1"/>
                </a:solidFill>
                <a:latin typeface="Times New Roman" panose="02020603050405020304" pitchFamily="18" charset="0"/>
                <a:cs typeface="Times New Roman" panose="02020603050405020304" pitchFamily="18" charset="0"/>
              </a:rPr>
              <a:t>Manual de Envio de Arquivos de Estatísticas</a:t>
            </a:r>
            <a:br>
              <a:rPr lang="pt-BR" sz="3700" dirty="0">
                <a:latin typeface="-apple-system"/>
              </a:rPr>
            </a:br>
            <a:endParaRPr lang="pt-BR" sz="3700" dirty="0"/>
          </a:p>
        </p:txBody>
      </p:sp>
      <p:sp>
        <p:nvSpPr>
          <p:cNvPr id="3" name="Título 1">
            <a:extLst>
              <a:ext uri="{FF2B5EF4-FFF2-40B4-BE49-F238E27FC236}">
                <a16:creationId xmlns:a16="http://schemas.microsoft.com/office/drawing/2014/main" id="{E7073341-13B6-D265-B7CA-628F36D291EF}"/>
              </a:ext>
            </a:extLst>
          </p:cNvPr>
          <p:cNvSpPr txBox="1">
            <a:spLocks/>
          </p:cNvSpPr>
          <p:nvPr/>
        </p:nvSpPr>
        <p:spPr>
          <a:xfrm>
            <a:off x="5098112" y="0"/>
            <a:ext cx="10972440" cy="1144800"/>
          </a:xfrm>
          <a:prstGeom prst="rect">
            <a:avLst/>
          </a:prstGeom>
        </p:spPr>
        <p:txBody>
          <a:bodyPr lIns="0" tIns="0" rIns="0" bIns="0" anchor="b">
            <a:normAutofit fontScale="900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pt-BR" dirty="0">
                <a:solidFill>
                  <a:schemeClr val="tx1">
                    <a:lumMod val="60000"/>
                    <a:lumOff val="40000"/>
                  </a:schemeClr>
                </a:solidFill>
                <a:latin typeface="-apple-system"/>
              </a:rPr>
              <a:t>ANEXO I</a:t>
            </a:r>
            <a:br>
              <a:rPr lang="pt-BR" dirty="0">
                <a:solidFill>
                  <a:srgbClr val="212529"/>
                </a:solidFill>
                <a:latin typeface="-apple-system"/>
              </a:rPr>
            </a:br>
            <a:endParaRPr lang="pt-BR" dirty="0"/>
          </a:p>
        </p:txBody>
      </p:sp>
    </p:spTree>
    <p:extLst>
      <p:ext uri="{BB962C8B-B14F-4D97-AF65-F5344CB8AC3E}">
        <p14:creationId xmlns:p14="http://schemas.microsoft.com/office/powerpoint/2010/main" val="10793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7">
            <a:extLst>
              <a:ext uri="{FF2B5EF4-FFF2-40B4-BE49-F238E27FC236}">
                <a16:creationId xmlns:a16="http://schemas.microsoft.com/office/drawing/2014/main" id="{AB26E656-A342-4CBB-8F93-925FD4BBDCBA}"/>
              </a:ext>
            </a:extLst>
          </p:cNvPr>
          <p:cNvSpPr>
            <a:spLocks noGrp="1"/>
          </p:cNvSpPr>
          <p:nvPr>
            <p:ph type="ctrTitle"/>
          </p:nvPr>
        </p:nvSpPr>
        <p:spPr/>
        <p:txBody>
          <a:bodyPr/>
          <a:lstStyle/>
          <a:p>
            <a:endParaRPr lang="pt-BR"/>
          </a:p>
        </p:txBody>
      </p:sp>
      <p:sp>
        <p:nvSpPr>
          <p:cNvPr id="20" name="Subtítulo 19">
            <a:extLst>
              <a:ext uri="{FF2B5EF4-FFF2-40B4-BE49-F238E27FC236}">
                <a16:creationId xmlns:a16="http://schemas.microsoft.com/office/drawing/2014/main" id="{72FCD84A-0BA3-485D-9FCF-16795351CD10}"/>
              </a:ext>
            </a:extLst>
          </p:cNvPr>
          <p:cNvSpPr>
            <a:spLocks noGrp="1"/>
          </p:cNvSpPr>
          <p:nvPr>
            <p:ph type="subTitle" idx="1"/>
          </p:nvPr>
        </p:nvSpPr>
        <p:spPr/>
        <p:txBody>
          <a:bodyPr/>
          <a:lstStyle/>
          <a:p>
            <a:endParaRPr lang="pt-BR"/>
          </a:p>
        </p:txBody>
      </p:sp>
      <p:pic>
        <p:nvPicPr>
          <p:cNvPr id="5" name="Imagem 4" descr="Tela de celular com texto preto sobre fundo branco&#10;&#10;Descrição gerada automaticamente com confiança média">
            <a:extLst>
              <a:ext uri="{FF2B5EF4-FFF2-40B4-BE49-F238E27FC236}">
                <a16:creationId xmlns:a16="http://schemas.microsoft.com/office/drawing/2014/main" id="{7A043D70-6D89-0D48-53DC-E549A0C4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Imagem de desenho animado&#10;&#10;Descrição gerada automaticamente com confiança baixa">
            <a:extLst>
              <a:ext uri="{FF2B5EF4-FFF2-40B4-BE49-F238E27FC236}">
                <a16:creationId xmlns:a16="http://schemas.microsoft.com/office/drawing/2014/main" id="{C8B4BC38-EB08-43DB-F3AD-A211D1EBC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396" y="1361516"/>
            <a:ext cx="961879" cy="879432"/>
          </a:xfrm>
          <a:prstGeom prst="rect">
            <a:avLst/>
          </a:prstGeom>
        </p:spPr>
      </p:pic>
      <p:pic>
        <p:nvPicPr>
          <p:cNvPr id="9" name="Imagem 8" descr="Forma&#10;&#10;Descrição gerada automaticamente">
            <a:extLst>
              <a:ext uri="{FF2B5EF4-FFF2-40B4-BE49-F238E27FC236}">
                <a16:creationId xmlns:a16="http://schemas.microsoft.com/office/drawing/2014/main" id="{77D3C413-74FC-4658-F36D-AF72C774C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5269" y="200714"/>
            <a:ext cx="978144" cy="978144"/>
          </a:xfrm>
          <a:prstGeom prst="rect">
            <a:avLst/>
          </a:prstGeom>
        </p:spPr>
      </p:pic>
      <p:pic>
        <p:nvPicPr>
          <p:cNvPr id="11" name="Imagem 10" descr="Logotipo&#10;&#10;Descrição gerada automaticamente">
            <a:extLst>
              <a:ext uri="{FF2B5EF4-FFF2-40B4-BE49-F238E27FC236}">
                <a16:creationId xmlns:a16="http://schemas.microsoft.com/office/drawing/2014/main" id="{04E5AAEE-927C-1423-31EB-096FF21B8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3639" y="1361516"/>
            <a:ext cx="1225118" cy="453865"/>
          </a:xfrm>
          <a:prstGeom prst="rect">
            <a:avLst/>
          </a:prstGeom>
        </p:spPr>
      </p:pic>
      <p:pic>
        <p:nvPicPr>
          <p:cNvPr id="13" name="Imagem 12" descr="Forma&#10;&#10;Descrição gerada automaticamente com confiança média">
            <a:extLst>
              <a:ext uri="{FF2B5EF4-FFF2-40B4-BE49-F238E27FC236}">
                <a16:creationId xmlns:a16="http://schemas.microsoft.com/office/drawing/2014/main" id="{CA2545F8-7163-1C56-564B-84368CA3D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2961" y="831029"/>
            <a:ext cx="1022158" cy="530487"/>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3FA5798B-3D62-3D57-1952-BF7F8939E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4094" y="1267821"/>
            <a:ext cx="1361593" cy="453865"/>
          </a:xfrm>
          <a:prstGeom prst="rect">
            <a:avLst/>
          </a:prstGeom>
        </p:spPr>
      </p:pic>
      <p:pic>
        <p:nvPicPr>
          <p:cNvPr id="17" name="Imagem 16" descr="Texto&#10;&#10;Descrição gerada automaticamente">
            <a:extLst>
              <a:ext uri="{FF2B5EF4-FFF2-40B4-BE49-F238E27FC236}">
                <a16:creationId xmlns:a16="http://schemas.microsoft.com/office/drawing/2014/main" id="{9BE9017A-0A80-2738-31DA-2AF771618F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6674" y="352336"/>
            <a:ext cx="2502744" cy="787380"/>
          </a:xfrm>
          <a:prstGeom prst="rect">
            <a:avLst/>
          </a:prstGeom>
        </p:spPr>
      </p:pic>
      <p:pic>
        <p:nvPicPr>
          <p:cNvPr id="19" name="Imagem 18" descr="Interface gráfica do usuário, Texto, Aplicativo&#10;&#10;Descrição gerada automaticamente">
            <a:extLst>
              <a:ext uri="{FF2B5EF4-FFF2-40B4-BE49-F238E27FC236}">
                <a16:creationId xmlns:a16="http://schemas.microsoft.com/office/drawing/2014/main" id="{645A7545-5AD2-24CF-DFEC-863FB93EB5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8314" y="4141469"/>
            <a:ext cx="1504950" cy="552450"/>
          </a:xfrm>
          <a:prstGeom prst="rect">
            <a:avLst/>
          </a:prstGeom>
        </p:spPr>
      </p:pic>
      <p:pic>
        <p:nvPicPr>
          <p:cNvPr id="21" name="Imagem 20" descr="Ícone&#10;&#10;Descrição gerada automaticamente">
            <a:extLst>
              <a:ext uri="{FF2B5EF4-FFF2-40B4-BE49-F238E27FC236}">
                <a16:creationId xmlns:a16="http://schemas.microsoft.com/office/drawing/2014/main" id="{224C7BCB-D491-8563-7D07-EA90BD3410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7931" y="5150096"/>
            <a:ext cx="1553917" cy="1553917"/>
          </a:xfrm>
          <a:prstGeom prst="rect">
            <a:avLst/>
          </a:prstGeom>
        </p:spPr>
      </p:pic>
      <p:pic>
        <p:nvPicPr>
          <p:cNvPr id="23" name="Imagem 22" descr="Desenho de um personagem de desenho animado&#10;&#10;Descrição gerada automaticamente com confiança média">
            <a:extLst>
              <a:ext uri="{FF2B5EF4-FFF2-40B4-BE49-F238E27FC236}">
                <a16:creationId xmlns:a16="http://schemas.microsoft.com/office/drawing/2014/main" id="{482877F2-5BAD-222F-B117-5E8C3D1845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6198" y="3195872"/>
            <a:ext cx="1621263" cy="1498047"/>
          </a:xfrm>
          <a:prstGeom prst="rect">
            <a:avLst/>
          </a:prstGeom>
        </p:spPr>
      </p:pic>
      <p:pic>
        <p:nvPicPr>
          <p:cNvPr id="25" name="Imagem 24" descr="Diagrama&#10;&#10;Descrição gerada automaticamente com confiança média">
            <a:extLst>
              <a:ext uri="{FF2B5EF4-FFF2-40B4-BE49-F238E27FC236}">
                <a16:creationId xmlns:a16="http://schemas.microsoft.com/office/drawing/2014/main" id="{809A624D-9562-2E0A-C44A-BCC0135454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458" y="4617053"/>
            <a:ext cx="3332126" cy="1919895"/>
          </a:xfrm>
          <a:prstGeom prst="rect">
            <a:avLst/>
          </a:prstGeom>
        </p:spPr>
      </p:pic>
    </p:spTree>
    <p:extLst>
      <p:ext uri="{BB962C8B-B14F-4D97-AF65-F5344CB8AC3E}">
        <p14:creationId xmlns:p14="http://schemas.microsoft.com/office/powerpoint/2010/main" val="2665464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p:cNvSpPr>
          <p:nvPr>
            <p:ph type="title"/>
          </p:nvPr>
        </p:nvSpPr>
        <p:spPr>
          <a:xfrm>
            <a:off x="2279650" y="404813"/>
            <a:ext cx="7772400" cy="919162"/>
          </a:xfrm>
        </p:spPr>
        <p:txBody>
          <a:bodyPr/>
          <a:lstStyle/>
          <a:p>
            <a:pPr algn="ctr"/>
            <a:r>
              <a:rPr lang="pt-BR" sz="4000" dirty="0"/>
              <a:t>PROPOSIÇÕES E CRÍTICAS</a:t>
            </a:r>
          </a:p>
        </p:txBody>
      </p:sp>
      <p:sp>
        <p:nvSpPr>
          <p:cNvPr id="35843" name="Espaço Reservado para Conteúdo 2"/>
          <p:cNvSpPr>
            <a:spLocks noGrp="1"/>
          </p:cNvSpPr>
          <p:nvPr>
            <p:ph idx="1"/>
          </p:nvPr>
        </p:nvSpPr>
        <p:spPr>
          <a:xfrm>
            <a:off x="506361" y="1455737"/>
            <a:ext cx="11179277" cy="4997450"/>
          </a:xfrm>
        </p:spPr>
        <p:txBody>
          <a:bodyPr>
            <a:normAutofit fontScale="92500" lnSpcReduction="20000"/>
          </a:bodyPr>
          <a:lstStyle/>
          <a:p>
            <a:pPr algn="just">
              <a:lnSpc>
                <a:spcPct val="160000"/>
              </a:lnSpc>
            </a:pPr>
            <a:r>
              <a:rPr lang="es-ES" altLang="pt-PT" sz="2400" dirty="0"/>
              <a:t>Fomentar propostas a </a:t>
            </a:r>
            <a:r>
              <a:rPr lang="es-ES" altLang="pt-PT" sz="2400" dirty="0" err="1"/>
              <a:t>serem</a:t>
            </a:r>
            <a:r>
              <a:rPr lang="es-ES" altLang="pt-PT" sz="2400" dirty="0"/>
              <a:t> </a:t>
            </a:r>
            <a:r>
              <a:rPr lang="es-ES" altLang="pt-PT" sz="2400" dirty="0" err="1"/>
              <a:t>adotadas</a:t>
            </a:r>
            <a:r>
              <a:rPr lang="es-ES" altLang="pt-PT" sz="2400" dirty="0"/>
              <a:t> pelo </a:t>
            </a:r>
            <a:r>
              <a:rPr lang="es-ES" altLang="pt-PT" sz="2400" dirty="0" err="1"/>
              <a:t>Governo</a:t>
            </a:r>
            <a:r>
              <a:rPr lang="es-ES" altLang="pt-PT" sz="2400" dirty="0"/>
              <a:t> brasileiro, destinadas a </a:t>
            </a:r>
            <a:r>
              <a:rPr lang="es-ES" altLang="pt-PT" sz="2400" dirty="0" err="1"/>
              <a:t>aprimorar</a:t>
            </a:r>
            <a:r>
              <a:rPr lang="es-ES" altLang="pt-PT" sz="2400" dirty="0"/>
              <a:t>  </a:t>
            </a:r>
            <a:r>
              <a:rPr lang="es-ES" altLang="pt-PT" sz="2400" dirty="0" err="1"/>
              <a:t>ações</a:t>
            </a:r>
            <a:r>
              <a:rPr lang="es-ES" altLang="pt-PT" sz="2400" dirty="0"/>
              <a:t> políticas e estratégicas sobre a </a:t>
            </a:r>
            <a:r>
              <a:rPr lang="es-ES" altLang="pt-PT" sz="2400" dirty="0" err="1"/>
              <a:t>governança</a:t>
            </a:r>
            <a:r>
              <a:rPr lang="es-ES" altLang="pt-PT" sz="2400" dirty="0"/>
              <a:t> de </a:t>
            </a:r>
            <a:r>
              <a:rPr lang="es-ES" altLang="pt-PT" sz="2400" dirty="0" err="1"/>
              <a:t>terras</a:t>
            </a:r>
            <a:r>
              <a:rPr lang="es-ES" altLang="pt-PT" sz="2400" dirty="0"/>
              <a:t> </a:t>
            </a:r>
            <a:r>
              <a:rPr lang="es-ES" altLang="pt-PT" sz="2400" dirty="0" err="1"/>
              <a:t>rurais</a:t>
            </a:r>
            <a:r>
              <a:rPr lang="es-ES" altLang="pt-PT" sz="2400" dirty="0"/>
              <a:t>, </a:t>
            </a:r>
            <a:r>
              <a:rPr lang="es-ES" altLang="pt-PT" sz="2400" dirty="0" err="1"/>
              <a:t>sua</a:t>
            </a:r>
            <a:r>
              <a:rPr lang="es-ES" altLang="pt-PT" sz="2400" dirty="0"/>
              <a:t> </a:t>
            </a:r>
            <a:r>
              <a:rPr lang="es-ES" altLang="pt-PT" sz="2400" dirty="0" err="1"/>
              <a:t>regularização</a:t>
            </a:r>
            <a:r>
              <a:rPr lang="es-ES" altLang="pt-PT" sz="2400" dirty="0"/>
              <a:t>, indicando alternativas uniformes, fundamentadas no </a:t>
            </a:r>
            <a:r>
              <a:rPr lang="es-ES" altLang="pt-PT" sz="2400" dirty="0" err="1"/>
              <a:t>Direito</a:t>
            </a:r>
            <a:r>
              <a:rPr lang="es-ES" altLang="pt-PT" sz="2400" dirty="0"/>
              <a:t> Comparado.</a:t>
            </a:r>
          </a:p>
          <a:p>
            <a:pPr algn="just">
              <a:lnSpc>
                <a:spcPct val="160000"/>
              </a:lnSpc>
            </a:pPr>
            <a:r>
              <a:rPr lang="es-ES" altLang="pt-PT" sz="2400" dirty="0"/>
              <a:t>Elaborar </a:t>
            </a:r>
            <a:r>
              <a:rPr lang="es-ES" altLang="pt-PT" sz="2400" dirty="0" err="1"/>
              <a:t>esboço</a:t>
            </a:r>
            <a:r>
              <a:rPr lang="es-ES" altLang="pt-PT" sz="2400" dirty="0"/>
              <a:t> de </a:t>
            </a:r>
            <a:r>
              <a:rPr lang="es-ES" altLang="pt-PT" sz="2400" dirty="0" err="1"/>
              <a:t>projetos</a:t>
            </a:r>
            <a:r>
              <a:rPr lang="es-ES" altLang="pt-PT" sz="2400" dirty="0"/>
              <a:t> de </a:t>
            </a:r>
            <a:r>
              <a:rPr lang="es-ES" altLang="pt-PT" sz="2400" dirty="0" err="1"/>
              <a:t>Leis</a:t>
            </a:r>
            <a:r>
              <a:rPr lang="es-ES" altLang="pt-PT" sz="2400" dirty="0"/>
              <a:t>, </a:t>
            </a:r>
            <a:r>
              <a:rPr lang="es-ES" altLang="pt-PT" sz="2400" dirty="0" err="1"/>
              <a:t>oferecendo</a:t>
            </a:r>
            <a:r>
              <a:rPr lang="es-ES" altLang="pt-PT" sz="2400" dirty="0"/>
              <a:t> </a:t>
            </a:r>
            <a:r>
              <a:rPr lang="es-ES" altLang="pt-PT" sz="2400" dirty="0" err="1"/>
              <a:t>assim</a:t>
            </a:r>
            <a:r>
              <a:rPr lang="es-ES" altLang="pt-PT" sz="2400" dirty="0"/>
              <a:t> </a:t>
            </a:r>
            <a:r>
              <a:rPr lang="es-ES" altLang="pt-PT" sz="2400" dirty="0" err="1"/>
              <a:t>aos</a:t>
            </a:r>
            <a:r>
              <a:rPr lang="es-ES" altLang="pt-PT" sz="2400" dirty="0"/>
              <a:t> Poderes Executivo e Legislativo </a:t>
            </a:r>
            <a:r>
              <a:rPr lang="es-ES" altLang="pt-PT" sz="2400" dirty="0" err="1"/>
              <a:t>oportunidade</a:t>
            </a:r>
            <a:r>
              <a:rPr lang="es-ES" altLang="pt-PT" sz="2400" dirty="0"/>
              <a:t> de </a:t>
            </a:r>
            <a:r>
              <a:rPr lang="es-ES" altLang="pt-PT" sz="2400" dirty="0" err="1"/>
              <a:t>aproveitar</a:t>
            </a:r>
            <a:r>
              <a:rPr lang="es-ES" altLang="pt-PT" sz="2400" dirty="0"/>
              <a:t> os </a:t>
            </a:r>
            <a:r>
              <a:rPr lang="es-ES" altLang="pt-PT" sz="2400" dirty="0" err="1"/>
              <a:t>estudos</a:t>
            </a:r>
            <a:r>
              <a:rPr lang="es-ES" altLang="pt-PT" sz="2400" dirty="0"/>
              <a:t> </a:t>
            </a:r>
            <a:r>
              <a:rPr lang="es-ES" altLang="pt-PT" sz="2400" dirty="0" err="1"/>
              <a:t>desenvolvidos</a:t>
            </a:r>
            <a:r>
              <a:rPr lang="es-ES" altLang="pt-PT" sz="2400" dirty="0"/>
              <a:t> </a:t>
            </a:r>
            <a:r>
              <a:rPr lang="es-ES" altLang="pt-PT" sz="2400" dirty="0" err="1"/>
              <a:t>na</a:t>
            </a:r>
            <a:r>
              <a:rPr lang="es-ES" altLang="pt-PT" sz="2400" dirty="0"/>
              <a:t> </a:t>
            </a:r>
            <a:r>
              <a:rPr lang="es-ES" altLang="pt-PT" sz="2400" dirty="0" err="1"/>
              <a:t>elaboração</a:t>
            </a:r>
            <a:r>
              <a:rPr lang="es-ES" altLang="pt-PT" sz="2400" dirty="0"/>
              <a:t> dos mesmos para a </a:t>
            </a:r>
            <a:r>
              <a:rPr lang="es-ES" altLang="pt-PT" sz="2400" dirty="0" err="1"/>
              <a:t>solução</a:t>
            </a:r>
            <a:r>
              <a:rPr lang="es-ES" altLang="pt-PT" sz="2400" dirty="0"/>
              <a:t> de casos concretos , oriundos de </a:t>
            </a:r>
            <a:r>
              <a:rPr lang="es-ES" altLang="pt-PT" sz="2400" dirty="0" err="1"/>
              <a:t>situações</a:t>
            </a:r>
            <a:r>
              <a:rPr lang="es-ES" altLang="pt-PT" sz="2400" dirty="0"/>
              <a:t> irregulares a partir do </a:t>
            </a:r>
            <a:r>
              <a:rPr lang="es-ES" altLang="pt-PT" sz="2400" dirty="0" err="1"/>
              <a:t>município</a:t>
            </a:r>
            <a:r>
              <a:rPr lang="es-ES" altLang="pt-PT" sz="2400" dirty="0"/>
              <a:t> </a:t>
            </a:r>
          </a:p>
          <a:p>
            <a:pPr algn="just">
              <a:lnSpc>
                <a:spcPct val="160000"/>
              </a:lnSpc>
            </a:pPr>
            <a:r>
              <a:rPr lang="pt-BR" sz="2400" dirty="0"/>
              <a:t>Fortalecer os municípios, dotando-os de </a:t>
            </a:r>
            <a:r>
              <a:rPr lang="pt-BR" sz="2400" dirty="0" err="1"/>
              <a:t>infra-estrutura</a:t>
            </a:r>
            <a:r>
              <a:rPr lang="pt-BR" sz="2400" dirty="0"/>
              <a:t> para gerir não só o perímetro urbano, mas também o rural que lhe pertence</a:t>
            </a:r>
          </a:p>
          <a:p>
            <a:pPr algn="just"/>
            <a:endParaRPr lang="es-ES" altLang="pt-PT" sz="2400" dirty="0"/>
          </a:p>
          <a:p>
            <a:pPr algn="just" eaLnBrk="1" hangingPunct="1">
              <a:buFont typeface="Wingdings" panose="05000000000000000000" pitchFamily="2" charset="2"/>
              <a:buNone/>
            </a:pPr>
            <a:r>
              <a:rPr lang="es-ES" altLang="pt-PT" sz="2400" dirty="0"/>
              <a:t>	</a:t>
            </a:r>
          </a:p>
          <a:p>
            <a:pPr algn="just"/>
            <a:endParaRPr lang="es-ES" altLang="pt-PT" sz="2400" dirty="0"/>
          </a:p>
          <a:p>
            <a:pPr algn="just"/>
            <a:endParaRPr lang="es-ES" altLang="pt-PT" sz="2400" dirty="0"/>
          </a:p>
          <a:p>
            <a:pPr algn="just"/>
            <a:endParaRPr lang="es-ES" altLang="pt-PT" sz="2400" dirty="0"/>
          </a:p>
        </p:txBody>
      </p:sp>
    </p:spTree>
    <p:extLst>
      <p:ext uri="{BB962C8B-B14F-4D97-AF65-F5344CB8AC3E}">
        <p14:creationId xmlns:p14="http://schemas.microsoft.com/office/powerpoint/2010/main" val="3338489130"/>
      </p:ext>
    </p:extLst>
  </p:cSld>
  <p:clrMapOvr>
    <a:masterClrMapping/>
  </p:clrMapOvr>
  <mc:AlternateContent xmlns:mc="http://schemas.openxmlformats.org/markup-compatibility/2006" xmlns:p14="http://schemas.microsoft.com/office/powerpoint/2010/main">
    <mc:Choice Requires="p14">
      <p:transition spd="slow" p14:dur="2000" advClick="0" advTm="3035"/>
    </mc:Choice>
    <mc:Fallback xmlns="">
      <p:transition spd="slow" advClick="0" advTm="303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16124F1A-6101-4DF9-8A15-E418262953D9}"/>
              </a:ext>
            </a:extLst>
          </p:cNvPr>
          <p:cNvGraphicFramePr/>
          <p:nvPr>
            <p:extLst>
              <p:ext uri="{D42A27DB-BD31-4B8C-83A1-F6EECF244321}">
                <p14:modId xmlns:p14="http://schemas.microsoft.com/office/powerpoint/2010/main" val="14460180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F7AFE806-A4BC-4C20-80CD-52BF9D340084}"/>
              </a:ext>
            </a:extLst>
          </p:cNvPr>
          <p:cNvGraphicFramePr/>
          <p:nvPr>
            <p:extLst>
              <p:ext uri="{D42A27DB-BD31-4B8C-83A1-F6EECF244321}">
                <p14:modId xmlns:p14="http://schemas.microsoft.com/office/powerpoint/2010/main" val="3178439437"/>
              </p:ext>
            </p:extLst>
          </p:nvPr>
        </p:nvGraphicFramePr>
        <p:xfrm>
          <a:off x="2283927" y="3777688"/>
          <a:ext cx="7876073" cy="23606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aixaDeTexto 3">
            <a:extLst>
              <a:ext uri="{FF2B5EF4-FFF2-40B4-BE49-F238E27FC236}">
                <a16:creationId xmlns:a16="http://schemas.microsoft.com/office/drawing/2014/main" id="{C2E7699F-E253-4BDF-8152-14FB8AE17F38}"/>
              </a:ext>
            </a:extLst>
          </p:cNvPr>
          <p:cNvSpPr txBox="1">
            <a:spLocks noChangeArrowheads="1"/>
          </p:cNvSpPr>
          <p:nvPr/>
        </p:nvSpPr>
        <p:spPr bwMode="auto">
          <a:xfrm>
            <a:off x="378734" y="3954115"/>
            <a:ext cx="1116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pt-BR" altLang="pt-BR" sz="2800" dirty="0">
                <a:solidFill>
                  <a:schemeClr val="accent1"/>
                </a:solidFill>
                <a:cs typeface="Arial" panose="020B0604020202020204" pitchFamily="34" charset="0"/>
              </a:rPr>
              <a:t>Expressão gravada em placa na entrada do Centro de Estudos e Pesquisas da Administração Municipal, dentro do </a:t>
            </a:r>
            <a:r>
              <a:rPr lang="pt-BR" altLang="pt-BR" sz="2800" i="1" dirty="0">
                <a:solidFill>
                  <a:schemeClr val="accent1"/>
                </a:solidFill>
                <a:cs typeface="Arial" panose="020B0604020202020204" pitchFamily="34" charset="0"/>
              </a:rPr>
              <a:t>campu</a:t>
            </a:r>
            <a:r>
              <a:rPr lang="pt-BR" altLang="pt-BR" sz="2800" dirty="0">
                <a:solidFill>
                  <a:schemeClr val="accent1"/>
                </a:solidFill>
                <a:cs typeface="Arial" panose="020B0604020202020204" pitchFamily="34" charset="0"/>
              </a:rPr>
              <a:t>s da Universidade de São Paulo.</a:t>
            </a:r>
          </a:p>
        </p:txBody>
      </p:sp>
      <p:sp>
        <p:nvSpPr>
          <p:cNvPr id="2" name="CaixaDeTexto 1">
            <a:extLst>
              <a:ext uri="{FF2B5EF4-FFF2-40B4-BE49-F238E27FC236}">
                <a16:creationId xmlns:a16="http://schemas.microsoft.com/office/drawing/2014/main" id="{9E8AD925-148E-4E70-8B7B-F2D199967280}"/>
              </a:ext>
            </a:extLst>
          </p:cNvPr>
          <p:cNvSpPr txBox="1"/>
          <p:nvPr/>
        </p:nvSpPr>
        <p:spPr>
          <a:xfrm>
            <a:off x="821094" y="709127"/>
            <a:ext cx="8742784" cy="1877437"/>
          </a:xfrm>
          <a:prstGeom prst="rect">
            <a:avLst/>
          </a:prstGeom>
          <a:noFill/>
        </p:spPr>
        <p:txBody>
          <a:bodyPr wrap="square" rtlCol="0">
            <a:spAutoFit/>
          </a:bodyPr>
          <a:lstStyle/>
          <a:p>
            <a:pPr algn="ctr"/>
            <a:r>
              <a:rPr lang="pt-BR" altLang="pt-BR" sz="2800" b="1" dirty="0">
                <a:solidFill>
                  <a:schemeClr val="accent1"/>
                </a:solidFill>
                <a:latin typeface="Aero Matics" panose="020B0603060101010101" pitchFamily="34" charset="0"/>
                <a:cs typeface="Arial" panose="020B0604020202020204" pitchFamily="34" charset="0"/>
              </a:rPr>
              <a:t>“ NINGUÉM VIVE NA UNIÃO OU NOS ESTADOS, TODOS VIVEM NOS MUNICÍPIOS”</a:t>
            </a:r>
          </a:p>
          <a:p>
            <a:endParaRPr lang="pt-BR" altLang="pt-BR" sz="2000" b="1" dirty="0">
              <a:solidFill>
                <a:schemeClr val="bg2"/>
              </a:solidFill>
              <a:cs typeface="Arial" panose="020B0604020202020204" pitchFamily="34" charset="0"/>
            </a:endParaRPr>
          </a:p>
          <a:p>
            <a:endParaRPr lang="pt-BR" altLang="pt-BR" sz="2000" b="1" dirty="0">
              <a:solidFill>
                <a:schemeClr val="bg2"/>
              </a:solidFill>
              <a:cs typeface="Arial" panose="020B0604020202020204" pitchFamily="34" charset="0"/>
            </a:endParaRPr>
          </a:p>
          <a:p>
            <a:pPr algn="r"/>
            <a:r>
              <a:rPr lang="pt-BR" altLang="pt-BR" sz="1800" b="1" dirty="0">
                <a:solidFill>
                  <a:schemeClr val="accent2">
                    <a:lumMod val="75000"/>
                  </a:schemeClr>
                </a:solidFill>
                <a:cs typeface="Arial" panose="020B0604020202020204" pitchFamily="34" charset="0"/>
              </a:rPr>
              <a:t>André Franco Montoro (1916-1999)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F5DB82-E8FB-4E0B-887B-A927FE5D5428}"/>
              </a:ext>
            </a:extLst>
          </p:cNvPr>
          <p:cNvSpPr>
            <a:spLocks noGrp="1"/>
          </p:cNvSpPr>
          <p:nvPr>
            <p:ph type="title"/>
          </p:nvPr>
        </p:nvSpPr>
        <p:spPr>
          <a:xfrm>
            <a:off x="2539206" y="357555"/>
            <a:ext cx="7113587" cy="1143000"/>
          </a:xfrm>
          <a:ln>
            <a:solidFill>
              <a:schemeClr val="tx1">
                <a:lumMod val="65000"/>
              </a:schemeClr>
            </a:solidFill>
          </a:ln>
        </p:spPr>
        <p:txBody>
          <a:bodyPr/>
          <a:lstStyle/>
          <a:p>
            <a:pPr algn="ctr">
              <a:defRPr/>
            </a:pPr>
            <a:r>
              <a:rPr lang="pt-BR" sz="3400" dirty="0"/>
              <a:t>REFERÊNCIAS BIBLIOGRÁFICAS</a:t>
            </a:r>
          </a:p>
        </p:txBody>
      </p:sp>
      <p:sp>
        <p:nvSpPr>
          <p:cNvPr id="48131" name="Espaço Reservado para Conteúdo 2">
            <a:extLst>
              <a:ext uri="{FF2B5EF4-FFF2-40B4-BE49-F238E27FC236}">
                <a16:creationId xmlns:a16="http://schemas.microsoft.com/office/drawing/2014/main" id="{72B30768-0D9A-4931-92EE-FE6606A917AC}"/>
              </a:ext>
            </a:extLst>
          </p:cNvPr>
          <p:cNvSpPr>
            <a:spLocks noGrp="1" noChangeArrowheads="1"/>
          </p:cNvSpPr>
          <p:nvPr>
            <p:ph idx="1"/>
          </p:nvPr>
        </p:nvSpPr>
        <p:spPr>
          <a:xfrm>
            <a:off x="679938" y="1500555"/>
            <a:ext cx="10796954" cy="5228492"/>
          </a:xfrm>
        </p:spPr>
        <p:txBody>
          <a:bodyPr/>
          <a:lstStyle/>
          <a:p>
            <a:pPr>
              <a:buFont typeface="Wingdings" panose="05000000000000000000" pitchFamily="2" charset="2"/>
              <a:buChar char="Ø"/>
            </a:pPr>
            <a:r>
              <a:rPr lang="pt-BR" altLang="es-AR" sz="1800" dirty="0">
                <a:solidFill>
                  <a:schemeClr val="accent6"/>
                </a:solidFill>
                <a:latin typeface="+mj-lt"/>
                <a:cs typeface="Mongolian Baiti" panose="03000500000000000000" pitchFamily="66" charset="0"/>
              </a:rPr>
              <a:t>ASENJO, Oscar. </a:t>
            </a:r>
            <a:r>
              <a:rPr lang="pt-BR" altLang="es-AR" sz="1800" dirty="0" err="1">
                <a:solidFill>
                  <a:schemeClr val="accent6"/>
                </a:solidFill>
                <a:latin typeface="+mj-lt"/>
                <a:cs typeface="Mongolian Baiti" panose="03000500000000000000" pitchFamily="66" charset="0"/>
              </a:rPr>
              <a:t>Coordinación</a:t>
            </a:r>
            <a:r>
              <a:rPr lang="pt-BR" altLang="es-AR" sz="1800" dirty="0">
                <a:solidFill>
                  <a:schemeClr val="accent6"/>
                </a:solidFill>
                <a:latin typeface="+mj-lt"/>
                <a:cs typeface="Mongolian Baiti" panose="03000500000000000000" pitchFamily="66" charset="0"/>
              </a:rPr>
              <a:t> entre </a:t>
            </a:r>
            <a:r>
              <a:rPr lang="pt-BR" altLang="es-AR" sz="1800" dirty="0" err="1">
                <a:solidFill>
                  <a:schemeClr val="accent6"/>
                </a:solidFill>
                <a:latin typeface="+mj-lt"/>
                <a:cs typeface="Mongolian Baiti" panose="03000500000000000000" pitchFamily="66" charset="0"/>
              </a:rPr>
              <a:t>el</a:t>
            </a:r>
            <a:r>
              <a:rPr lang="pt-BR" altLang="es-AR" sz="1800" dirty="0">
                <a:solidFill>
                  <a:schemeClr val="accent6"/>
                </a:solidFill>
                <a:latin typeface="+mj-lt"/>
                <a:cs typeface="Mongolian Baiti" panose="03000500000000000000" pitchFamily="66" charset="0"/>
              </a:rPr>
              <a:t> </a:t>
            </a:r>
            <a:r>
              <a:rPr lang="pt-BR" altLang="es-AR" sz="1800" dirty="0" err="1">
                <a:solidFill>
                  <a:schemeClr val="accent6"/>
                </a:solidFill>
                <a:latin typeface="+mj-lt"/>
                <a:cs typeface="Mongolian Baiti" panose="03000500000000000000" pitchFamily="66" charset="0"/>
              </a:rPr>
              <a:t>Catastro</a:t>
            </a:r>
            <a:r>
              <a:rPr lang="pt-BR" altLang="es-AR" sz="1800" dirty="0">
                <a:solidFill>
                  <a:schemeClr val="accent6"/>
                </a:solidFill>
                <a:latin typeface="+mj-lt"/>
                <a:cs typeface="Mongolian Baiti" panose="03000500000000000000" pitchFamily="66" charset="0"/>
              </a:rPr>
              <a:t> y </a:t>
            </a:r>
            <a:r>
              <a:rPr lang="pt-BR" altLang="es-AR" sz="1800" dirty="0" err="1">
                <a:solidFill>
                  <a:schemeClr val="accent6"/>
                </a:solidFill>
                <a:latin typeface="+mj-lt"/>
                <a:cs typeface="Mongolian Baiti" panose="03000500000000000000" pitchFamily="66" charset="0"/>
              </a:rPr>
              <a:t>el</a:t>
            </a:r>
            <a:r>
              <a:rPr lang="pt-BR" altLang="es-AR" sz="1800" dirty="0">
                <a:solidFill>
                  <a:schemeClr val="accent6"/>
                </a:solidFill>
                <a:latin typeface="+mj-lt"/>
                <a:cs typeface="Mongolian Baiti" panose="03000500000000000000" pitchFamily="66" charset="0"/>
              </a:rPr>
              <a:t> Registro de </a:t>
            </a:r>
            <a:r>
              <a:rPr lang="pt-BR" altLang="es-AR" sz="1800" dirty="0" err="1">
                <a:solidFill>
                  <a:schemeClr val="accent6"/>
                </a:solidFill>
                <a:latin typeface="+mj-lt"/>
                <a:cs typeface="Mongolian Baiti" panose="03000500000000000000" pitchFamily="66" charset="0"/>
              </a:rPr>
              <a:t>la</a:t>
            </a:r>
            <a:r>
              <a:rPr lang="pt-BR" altLang="es-AR" sz="1800" dirty="0">
                <a:solidFill>
                  <a:schemeClr val="accent6"/>
                </a:solidFill>
                <a:latin typeface="+mj-lt"/>
                <a:cs typeface="Mongolian Baiti" panose="03000500000000000000" pitchFamily="66" charset="0"/>
              </a:rPr>
              <a:t> </a:t>
            </a:r>
            <a:r>
              <a:rPr lang="pt-BR" altLang="es-AR" sz="1800" dirty="0" err="1">
                <a:solidFill>
                  <a:schemeClr val="accent6"/>
                </a:solidFill>
                <a:latin typeface="+mj-lt"/>
                <a:cs typeface="Mongolian Baiti" panose="03000500000000000000" pitchFamily="66" charset="0"/>
              </a:rPr>
              <a:t>Propiedad</a:t>
            </a:r>
            <a:r>
              <a:rPr lang="pt-BR" altLang="es-AR" sz="1800" dirty="0">
                <a:solidFill>
                  <a:schemeClr val="accent6"/>
                </a:solidFill>
                <a:latin typeface="+mj-lt"/>
                <a:cs typeface="Mongolian Baiti" panose="03000500000000000000" pitchFamily="66" charset="0"/>
              </a:rPr>
              <a:t> – Editora </a:t>
            </a:r>
            <a:r>
              <a:rPr lang="pt-BR" altLang="es-AR" sz="1800" dirty="0" err="1">
                <a:solidFill>
                  <a:schemeClr val="accent6"/>
                </a:solidFill>
                <a:latin typeface="+mj-lt"/>
                <a:cs typeface="Mongolian Baiti" panose="03000500000000000000" pitchFamily="66" charset="0"/>
              </a:rPr>
              <a:t>Tirant</a:t>
            </a:r>
            <a:r>
              <a:rPr lang="pt-BR" altLang="es-AR" sz="1800" dirty="0">
                <a:solidFill>
                  <a:schemeClr val="accent6"/>
                </a:solidFill>
                <a:latin typeface="+mj-lt"/>
                <a:cs typeface="Mongolian Baiti" panose="03000500000000000000" pitchFamily="66" charset="0"/>
              </a:rPr>
              <a:t> </a:t>
            </a:r>
            <a:r>
              <a:rPr lang="pt-BR" altLang="es-AR" sz="1800" dirty="0" err="1">
                <a:solidFill>
                  <a:schemeClr val="accent6"/>
                </a:solidFill>
                <a:latin typeface="+mj-lt"/>
                <a:cs typeface="Mongolian Baiti" panose="03000500000000000000" pitchFamily="66" charset="0"/>
              </a:rPr>
              <a:t>lo</a:t>
            </a:r>
            <a:r>
              <a:rPr lang="pt-BR" altLang="es-AR" sz="1800" dirty="0">
                <a:solidFill>
                  <a:schemeClr val="accent6"/>
                </a:solidFill>
                <a:latin typeface="+mj-lt"/>
                <a:cs typeface="Mongolian Baiti" panose="03000500000000000000" pitchFamily="66" charset="0"/>
              </a:rPr>
              <a:t> </a:t>
            </a:r>
            <a:r>
              <a:rPr lang="pt-BR" altLang="es-AR" sz="1800" dirty="0" err="1">
                <a:solidFill>
                  <a:schemeClr val="accent6"/>
                </a:solidFill>
                <a:latin typeface="+mj-lt"/>
                <a:cs typeface="Mongolian Baiti" panose="03000500000000000000" pitchFamily="66" charset="0"/>
              </a:rPr>
              <a:t>Blanch</a:t>
            </a:r>
            <a:r>
              <a:rPr lang="pt-BR" altLang="es-AR" sz="1800" dirty="0">
                <a:solidFill>
                  <a:schemeClr val="accent6"/>
                </a:solidFill>
                <a:latin typeface="+mj-lt"/>
                <a:cs typeface="Mongolian Baiti" panose="03000500000000000000" pitchFamily="66" charset="0"/>
              </a:rPr>
              <a:t> – Valencia – 2013;</a:t>
            </a:r>
          </a:p>
          <a:p>
            <a:pPr>
              <a:buFont typeface="Wingdings" panose="05000000000000000000" pitchFamily="2" charset="2"/>
              <a:buChar char="Ø"/>
            </a:pPr>
            <a:r>
              <a:rPr lang="pt-BR" altLang="es-AR" sz="1800" dirty="0">
                <a:solidFill>
                  <a:schemeClr val="accent6"/>
                </a:solidFill>
                <a:latin typeface="+mj-lt"/>
                <a:cs typeface="Mongolian Baiti" panose="03000500000000000000" pitchFamily="66" charset="0"/>
              </a:rPr>
              <a:t>BARBOSA, José de </a:t>
            </a:r>
            <a:r>
              <a:rPr lang="pt-BR" altLang="es-AR" sz="1800" dirty="0" err="1">
                <a:solidFill>
                  <a:schemeClr val="accent6"/>
                </a:solidFill>
                <a:latin typeface="+mj-lt"/>
                <a:cs typeface="Mongolian Baiti" panose="03000500000000000000" pitchFamily="66" charset="0"/>
              </a:rPr>
              <a:t>Arimatéia</a:t>
            </a:r>
            <a:r>
              <a:rPr lang="pt-BR" altLang="es-AR" sz="1800" dirty="0">
                <a:solidFill>
                  <a:schemeClr val="accent6"/>
                </a:solidFill>
                <a:latin typeface="+mj-lt"/>
                <a:cs typeface="Mongolian Baiti" panose="03000500000000000000" pitchFamily="66" charset="0"/>
              </a:rPr>
              <a:t>. Compra y venta de </a:t>
            </a:r>
            <a:r>
              <a:rPr lang="pt-BR" altLang="es-AR" sz="1800" dirty="0" err="1">
                <a:solidFill>
                  <a:schemeClr val="accent6"/>
                </a:solidFill>
                <a:latin typeface="+mj-lt"/>
                <a:cs typeface="Mongolian Baiti" panose="03000500000000000000" pitchFamily="66" charset="0"/>
              </a:rPr>
              <a:t>propiedad</a:t>
            </a:r>
            <a:r>
              <a:rPr lang="pt-BR" altLang="es-AR" sz="1800" dirty="0">
                <a:solidFill>
                  <a:schemeClr val="accent6"/>
                </a:solidFill>
                <a:latin typeface="+mj-lt"/>
                <a:cs typeface="Mongolian Baiti" panose="03000500000000000000" pitchFamily="66" charset="0"/>
              </a:rPr>
              <a:t> </a:t>
            </a:r>
            <a:r>
              <a:rPr lang="pt-BR" altLang="es-AR" sz="1800" dirty="0" err="1">
                <a:solidFill>
                  <a:schemeClr val="accent6"/>
                </a:solidFill>
                <a:latin typeface="+mj-lt"/>
                <a:cs typeface="Mongolian Baiti" panose="03000500000000000000" pitchFamily="66" charset="0"/>
              </a:rPr>
              <a:t>inmueble</a:t>
            </a:r>
            <a:r>
              <a:rPr lang="pt-BR" altLang="es-AR" sz="1800" dirty="0">
                <a:solidFill>
                  <a:schemeClr val="accent6"/>
                </a:solidFill>
                <a:latin typeface="+mj-lt"/>
                <a:cs typeface="Mongolian Baiti" panose="03000500000000000000" pitchFamily="66" charset="0"/>
              </a:rPr>
              <a:t> rural- Un enfoque a partir de </a:t>
            </a:r>
            <a:r>
              <a:rPr lang="pt-BR" altLang="es-AR" sz="1800" dirty="0" err="1">
                <a:solidFill>
                  <a:schemeClr val="accent6"/>
                </a:solidFill>
                <a:latin typeface="+mj-lt"/>
                <a:cs typeface="Mongolian Baiti" panose="03000500000000000000" pitchFamily="66" charset="0"/>
              </a:rPr>
              <a:t>la</a:t>
            </a:r>
            <a:r>
              <a:rPr lang="pt-BR" altLang="es-AR" sz="1800" dirty="0">
                <a:solidFill>
                  <a:schemeClr val="accent6"/>
                </a:solidFill>
                <a:latin typeface="+mj-lt"/>
                <a:cs typeface="Mongolian Baiti" panose="03000500000000000000" pitchFamily="66" charset="0"/>
              </a:rPr>
              <a:t> Amazonia. Editorial UMSA. Buenos Aires, 2014</a:t>
            </a:r>
          </a:p>
          <a:p>
            <a:pPr>
              <a:buFont typeface="Wingdings" panose="05000000000000000000" pitchFamily="2" charset="2"/>
              <a:buChar char="Ø"/>
            </a:pPr>
            <a:r>
              <a:rPr lang="pt-BR" altLang="es-AR" sz="1800" dirty="0">
                <a:solidFill>
                  <a:schemeClr val="accent6"/>
                </a:solidFill>
                <a:latin typeface="+mj-lt"/>
                <a:cs typeface="Mongolian Baiti" panose="03000500000000000000" pitchFamily="66" charset="0"/>
              </a:rPr>
              <a:t>BORGES, Antonino Moura. Estatuto de  Terras, comentado e Legislação alusiva, Edijur-SP-2007</a:t>
            </a:r>
          </a:p>
          <a:p>
            <a:pPr>
              <a:buFont typeface="Wingdings" panose="05000000000000000000" pitchFamily="2" charset="2"/>
              <a:buChar char="Ø"/>
            </a:pPr>
            <a:r>
              <a:rPr lang="pt-BR" sz="1800" b="0" i="0" dirty="0" err="1">
                <a:solidFill>
                  <a:schemeClr val="accent6"/>
                </a:solidFill>
                <a:effectLst/>
                <a:latin typeface="+mj-lt"/>
              </a:rPr>
              <a:t>Benatti</a:t>
            </a:r>
            <a:r>
              <a:rPr lang="pt-BR" sz="1800" b="0" i="0" dirty="0">
                <a:solidFill>
                  <a:schemeClr val="accent6"/>
                </a:solidFill>
                <a:effectLst/>
                <a:latin typeface="+mj-lt"/>
              </a:rPr>
              <a:t>. José </a:t>
            </a:r>
            <a:r>
              <a:rPr lang="pt-BR" sz="1800" b="0" i="0" dirty="0" err="1">
                <a:solidFill>
                  <a:schemeClr val="accent6"/>
                </a:solidFill>
                <a:effectLst/>
                <a:latin typeface="+mj-lt"/>
              </a:rPr>
              <a:t>Heder</a:t>
            </a:r>
            <a:r>
              <a:rPr lang="pt-BR" sz="1800" b="0" i="0" dirty="0">
                <a:solidFill>
                  <a:schemeClr val="accent6"/>
                </a:solidFill>
                <a:effectLst/>
                <a:latin typeface="+mj-lt"/>
              </a:rPr>
              <a:t> .Cadastro territorial no Brasil: perspectivas e o seu futuro. Belém: UFPA, 2018.177p. il. [Recurso eletrônico – E-book</a:t>
            </a:r>
            <a:r>
              <a:rPr lang="pt-BR" sz="1800" dirty="0">
                <a:solidFill>
                  <a:schemeClr val="accent6"/>
                </a:solidFill>
                <a:latin typeface="+mj-lt"/>
              </a:rPr>
              <a:t> - </a:t>
            </a:r>
            <a:r>
              <a:rPr lang="pt-BR" sz="1800" b="0" i="0" dirty="0">
                <a:solidFill>
                  <a:schemeClr val="accent6"/>
                </a:solidFill>
                <a:effectLst/>
                <a:latin typeface="+mj-lt"/>
              </a:rPr>
              <a:t>ISBN 978-85-63728-61-6</a:t>
            </a:r>
            <a:endParaRPr lang="pt-BR" altLang="es-AR" sz="1800" dirty="0">
              <a:solidFill>
                <a:schemeClr val="accent6"/>
              </a:solidFill>
              <a:latin typeface="+mj-lt"/>
              <a:cs typeface="Mongolian Baiti" panose="03000500000000000000" pitchFamily="66" charset="0"/>
            </a:endParaRPr>
          </a:p>
          <a:p>
            <a:pPr>
              <a:buFont typeface="Wingdings" panose="05000000000000000000" pitchFamily="2" charset="2"/>
              <a:buChar char="Ø"/>
            </a:pPr>
            <a:r>
              <a:rPr lang="pt-BR" altLang="es-AR" sz="1800" dirty="0">
                <a:solidFill>
                  <a:schemeClr val="accent6"/>
                </a:solidFill>
                <a:latin typeface="+mj-lt"/>
                <a:cs typeface="Mongolian Baiti" panose="03000500000000000000" pitchFamily="66" charset="0"/>
              </a:rPr>
              <a:t>Constituições da República Federativa do Brasil; legislações específicas, em particular, a Lei n° 6.015/73,  alterada pela Lei </a:t>
            </a:r>
            <a:r>
              <a:rPr lang="pt-BR" altLang="es-AR" sz="1800" dirty="0" err="1">
                <a:solidFill>
                  <a:schemeClr val="accent6"/>
                </a:solidFill>
                <a:latin typeface="+mj-lt"/>
                <a:cs typeface="Mongolian Baiti" panose="03000500000000000000" pitchFamily="66" charset="0"/>
              </a:rPr>
              <a:t>Lei</a:t>
            </a:r>
            <a:r>
              <a:rPr lang="pt-BR" altLang="es-AR" sz="1800" dirty="0">
                <a:solidFill>
                  <a:schemeClr val="accent6"/>
                </a:solidFill>
                <a:latin typeface="+mj-lt"/>
                <a:cs typeface="Mongolian Baiti" panose="03000500000000000000" pitchFamily="66" charset="0"/>
              </a:rPr>
              <a:t> 14.382/22- </a:t>
            </a:r>
          </a:p>
          <a:p>
            <a:pPr>
              <a:buFont typeface="Wingdings" panose="05000000000000000000" pitchFamily="2" charset="2"/>
              <a:buChar char="Ø"/>
            </a:pPr>
            <a:r>
              <a:rPr lang="pt-BR" altLang="es-AR" sz="1800" dirty="0">
                <a:solidFill>
                  <a:schemeClr val="accent6"/>
                </a:solidFill>
                <a:latin typeface="+mj-lt"/>
                <a:cs typeface="Mongolian Baiti" panose="03000500000000000000" pitchFamily="66" charset="0"/>
              </a:rPr>
              <a:t>Decreto nº 8.764/16- que instituiu o </a:t>
            </a:r>
            <a:r>
              <a:rPr lang="pt-BR" altLang="es-AR" sz="1800" dirty="0" err="1">
                <a:solidFill>
                  <a:schemeClr val="accent6"/>
                </a:solidFill>
                <a:latin typeface="+mj-lt"/>
                <a:cs typeface="Mongolian Baiti" panose="03000500000000000000" pitchFamily="66" charset="0"/>
              </a:rPr>
              <a:t>Sinter</a:t>
            </a:r>
            <a:r>
              <a:rPr lang="pt-BR" altLang="es-AR" sz="1800" dirty="0">
                <a:solidFill>
                  <a:schemeClr val="accent6"/>
                </a:solidFill>
                <a:latin typeface="+mj-lt"/>
                <a:cs typeface="Mongolian Baiti" panose="03000500000000000000" pitchFamily="66" charset="0"/>
              </a:rPr>
              <a:t> - Sistema Nacional de Gestão de Informações Territoriais, alterado pelo Decreto 11.210/22 que criou o CIB</a:t>
            </a:r>
          </a:p>
          <a:p>
            <a:pPr>
              <a:buFont typeface="Wingdings" panose="05000000000000000000" pitchFamily="2" charset="2"/>
              <a:buChar char="Ø"/>
            </a:pPr>
            <a:r>
              <a:rPr lang="pt-BR" altLang="es-AR" sz="1800" dirty="0">
                <a:solidFill>
                  <a:schemeClr val="accent6"/>
                </a:solidFill>
                <a:latin typeface="+mj-lt"/>
                <a:cs typeface="Mongolian Baiti" panose="03000500000000000000" pitchFamily="66" charset="0"/>
              </a:rPr>
              <a:t>Lei nº 11.977/09 criadora do registro eletrônico no País e  Lei 13.465/17, que  implantou Operador Nacional do Sistema de Registro eletrônico- ORN.</a:t>
            </a:r>
          </a:p>
          <a:p>
            <a:pPr>
              <a:buFont typeface="Wingdings" panose="05000000000000000000" pitchFamily="2" charset="2"/>
              <a:buChar char="Ø"/>
            </a:pPr>
            <a:r>
              <a:rPr lang="pt-BR" sz="1800" dirty="0">
                <a:solidFill>
                  <a:schemeClr val="accent6"/>
                </a:solidFill>
                <a:latin typeface="+mj-lt"/>
                <a:cs typeface="Mongolian Baiti" panose="03000500000000000000" pitchFamily="66" charset="0"/>
              </a:rPr>
              <a:t>Regularização fundiária : experiências regionais / Paulo Sérgio Sampaio Figueira, Rogério Reis </a:t>
            </a:r>
            <a:r>
              <a:rPr lang="pt-BR" sz="1800" dirty="0" err="1">
                <a:solidFill>
                  <a:schemeClr val="accent6"/>
                </a:solidFill>
                <a:latin typeface="+mj-lt"/>
                <a:cs typeface="Mongolian Baiti" panose="03000500000000000000" pitchFamily="66" charset="0"/>
              </a:rPr>
              <a:t>Devisate</a:t>
            </a:r>
            <a:r>
              <a:rPr lang="pt-BR" sz="1800" dirty="0">
                <a:solidFill>
                  <a:schemeClr val="accent6"/>
                </a:solidFill>
                <a:latin typeface="+mj-lt"/>
                <a:cs typeface="Mongolian Baiti" panose="03000500000000000000" pitchFamily="66" charset="0"/>
              </a:rPr>
              <a:t>, Paulo Roberto Kohl (coordenadores). — Brasília : Senado Federal, Conselho editorial, 2022. ISBN: 978-65-5676-290-6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0FEE5-D1B5-4A1D-9397-3EE88F1D27C7}"/>
              </a:ext>
            </a:extLst>
          </p:cNvPr>
          <p:cNvSpPr>
            <a:spLocks noGrp="1"/>
          </p:cNvSpPr>
          <p:nvPr>
            <p:ph type="title"/>
          </p:nvPr>
        </p:nvSpPr>
        <p:spPr>
          <a:xfrm>
            <a:off x="3019425" y="260350"/>
            <a:ext cx="6610350" cy="1143000"/>
          </a:xfrm>
          <a:ln>
            <a:solidFill>
              <a:schemeClr val="tx1">
                <a:lumMod val="65000"/>
              </a:schemeClr>
            </a:solidFill>
          </a:ln>
        </p:spPr>
        <p:txBody>
          <a:bodyPr/>
          <a:lstStyle/>
          <a:p>
            <a:pPr algn="ctr">
              <a:defRPr/>
            </a:pPr>
            <a:r>
              <a:rPr lang="pt-BR" sz="3400" dirty="0">
                <a:latin typeface="+mn-lt"/>
              </a:rPr>
              <a:t>Webs </a:t>
            </a:r>
            <a:br>
              <a:rPr lang="pt-BR" sz="3400" dirty="0">
                <a:latin typeface="+mn-lt"/>
              </a:rPr>
            </a:br>
            <a:r>
              <a:rPr lang="pt-BR" sz="3400" dirty="0">
                <a:latin typeface="+mn-lt"/>
              </a:rPr>
              <a:t>Recomendados</a:t>
            </a:r>
          </a:p>
        </p:txBody>
      </p:sp>
      <p:sp>
        <p:nvSpPr>
          <p:cNvPr id="4" name="Espaço Reservado para Conteúdo 3">
            <a:extLst>
              <a:ext uri="{FF2B5EF4-FFF2-40B4-BE49-F238E27FC236}">
                <a16:creationId xmlns:a16="http://schemas.microsoft.com/office/drawing/2014/main" id="{982851E1-EF7A-4D0A-9A17-0770D83F2E02}"/>
              </a:ext>
            </a:extLst>
          </p:cNvPr>
          <p:cNvSpPr>
            <a:spLocks noGrp="1"/>
          </p:cNvSpPr>
          <p:nvPr>
            <p:ph idx="1"/>
          </p:nvPr>
        </p:nvSpPr>
        <p:spPr/>
        <p:txBody>
          <a:bodyPr/>
          <a:lstStyle/>
          <a:p>
            <a:pPr>
              <a:lnSpc>
                <a:spcPct val="150000"/>
              </a:lnSpc>
            </a:pPr>
            <a:r>
              <a:rPr lang="pt-BR" altLang="pt-BR" sz="2000" dirty="0">
                <a:hlinkClick r:id="rId2"/>
              </a:rPr>
              <a:t>http://www.cartorioruibarbosa.com.br/portal/</a:t>
            </a:r>
          </a:p>
          <a:p>
            <a:pPr>
              <a:lnSpc>
                <a:spcPct val="150000"/>
              </a:lnSpc>
            </a:pPr>
            <a:endParaRPr lang="pt-BR" altLang="pt-BR" sz="2000" dirty="0">
              <a:hlinkClick r:id="rId2"/>
            </a:endParaRPr>
          </a:p>
          <a:p>
            <a:pPr>
              <a:lnSpc>
                <a:spcPct val="150000"/>
              </a:lnSpc>
            </a:pPr>
            <a:r>
              <a:rPr lang="pt-BR" altLang="pt-BR" sz="2000" dirty="0">
                <a:hlinkClick r:id="rId2"/>
              </a:rPr>
              <a:t>http://www.anoregmt.org.br/portal/</a:t>
            </a:r>
            <a:endParaRPr lang="pt-BR" altLang="pt-BR" sz="2000" dirty="0"/>
          </a:p>
          <a:p>
            <a:pPr>
              <a:lnSpc>
                <a:spcPct val="150000"/>
              </a:lnSpc>
            </a:pPr>
            <a:endParaRPr lang="pt-BR" altLang="pt-BR" sz="2000" dirty="0"/>
          </a:p>
          <a:p>
            <a:pPr>
              <a:lnSpc>
                <a:spcPct val="150000"/>
              </a:lnSpc>
            </a:pPr>
            <a:r>
              <a:rPr lang="pt-BR" altLang="pt-BR" sz="2000" dirty="0">
                <a:hlinkClick r:id="rId3"/>
              </a:rPr>
              <a:t>http://www.irib.org.br/</a:t>
            </a:r>
            <a:endParaRPr lang="pt-BR" altLang="pt-BR" sz="2000" dirty="0"/>
          </a:p>
          <a:p>
            <a:pPr>
              <a:lnSpc>
                <a:spcPct val="150000"/>
              </a:lnSpc>
            </a:pPr>
            <a:endParaRPr lang="pt-BR" altLang="pt-BR" sz="2000" dirty="0"/>
          </a:p>
          <a:p>
            <a:pPr>
              <a:lnSpc>
                <a:spcPct val="150000"/>
              </a:lnSpc>
            </a:pPr>
            <a:r>
              <a:rPr lang="pt-BR" altLang="pt-BR" sz="2000" dirty="0"/>
              <a:t>http://www.registrodeimoveisdobrasil.org.br</a:t>
            </a:r>
          </a:p>
          <a:p>
            <a:pPr>
              <a:lnSpc>
                <a:spcPct val="150000"/>
              </a:lnSpc>
            </a:pPr>
            <a:endParaRPr lang="pt-BR" altLang="pt-BR" sz="2000" dirty="0"/>
          </a:p>
          <a:p>
            <a:pPr>
              <a:lnSpc>
                <a:spcPct val="150000"/>
              </a:lnSpc>
            </a:pPr>
            <a:r>
              <a:rPr lang="pt-BR" altLang="pt-BR" sz="2000" dirty="0">
                <a:hlinkClick r:id="rId4"/>
              </a:rPr>
              <a:t>http://www.tjmt.jus.br/corregedoria/</a:t>
            </a:r>
            <a:endParaRPr lang="pt-BR" altLang="pt-BR" sz="2000" dirty="0"/>
          </a:p>
          <a:p>
            <a:endParaRPr lang="pt-BR"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48C153B-8171-488E-8D59-6F3F019F3844}"/>
              </a:ext>
            </a:extLst>
          </p:cNvPr>
          <p:cNvSpPr>
            <a:spLocks noGrp="1"/>
          </p:cNvSpPr>
          <p:nvPr>
            <p:ph type="ctrTitle"/>
          </p:nvPr>
        </p:nvSpPr>
        <p:spPr>
          <a:xfrm>
            <a:off x="2130193" y="2864729"/>
            <a:ext cx="7529855" cy="817767"/>
          </a:xfrm>
        </p:spPr>
        <p:txBody>
          <a:bodyPr/>
          <a:lstStyle/>
          <a:p>
            <a:r>
              <a:rPr lang="pt-BR" sz="5400" dirty="0"/>
              <a:t>OBRIGADO!</a:t>
            </a:r>
          </a:p>
        </p:txBody>
      </p:sp>
      <p:sp>
        <p:nvSpPr>
          <p:cNvPr id="5" name="Subtítulo 4">
            <a:extLst>
              <a:ext uri="{FF2B5EF4-FFF2-40B4-BE49-F238E27FC236}">
                <a16:creationId xmlns:a16="http://schemas.microsoft.com/office/drawing/2014/main" id="{1C70820B-A30A-4FA7-8B82-06DD890809E8}"/>
              </a:ext>
            </a:extLst>
          </p:cNvPr>
          <p:cNvSpPr>
            <a:spLocks noGrp="1"/>
          </p:cNvSpPr>
          <p:nvPr>
            <p:ph type="subTitle" idx="1"/>
          </p:nvPr>
        </p:nvSpPr>
        <p:spPr>
          <a:xfrm>
            <a:off x="3011722" y="4789975"/>
            <a:ext cx="6038400" cy="519600"/>
          </a:xfrm>
        </p:spPr>
        <p:txBody>
          <a:bodyPr/>
          <a:lstStyle/>
          <a:p>
            <a:pPr marL="0" indent="0" algn="ctr" eaLnBrk="1" hangingPunct="1">
              <a:buFont typeface="Wingdings" panose="05000000000000000000" pitchFamily="2" charset="2"/>
              <a:buNone/>
            </a:pPr>
            <a:r>
              <a:rPr lang="pt-BR" altLang="pt-BR" i="1" dirty="0"/>
              <a:t>josearimateiabarbosa@gmail.com</a:t>
            </a:r>
          </a:p>
          <a:p>
            <a:pPr marL="0" indent="0" algn="ctr" eaLnBrk="1" hangingPunct="1">
              <a:buFont typeface="Wingdings" panose="05000000000000000000" pitchFamily="2" charset="2"/>
              <a:buNone/>
            </a:pPr>
            <a:endParaRPr lang="pt-BR" altLang="pt-BR" sz="2000" dirty="0"/>
          </a:p>
          <a:p>
            <a:pPr marL="0" indent="0" algn="ctr" eaLnBrk="1" hangingPunct="1">
              <a:buFont typeface="Wingdings" panose="05000000000000000000" pitchFamily="2" charset="2"/>
              <a:buNone/>
            </a:pPr>
            <a:endParaRPr lang="pt-BR" altLang="pt-BR" sz="2000" dirty="0"/>
          </a:p>
        </p:txBody>
      </p:sp>
    </p:spTree>
    <p:extLst>
      <p:ext uri="{BB962C8B-B14F-4D97-AF65-F5344CB8AC3E}">
        <p14:creationId xmlns:p14="http://schemas.microsoft.com/office/powerpoint/2010/main" val="152958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3" descr="Segunda Imagem Slide Principal">
            <a:extLst>
              <a:ext uri="{FF2B5EF4-FFF2-40B4-BE49-F238E27FC236}">
                <a16:creationId xmlns:a16="http://schemas.microsoft.com/office/drawing/2014/main" id="{5F3F0AAC-A5AD-4A2D-BBD7-DBEB98D6F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39163" y="60325"/>
            <a:ext cx="181737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a:extLst>
              <a:ext uri="{FF2B5EF4-FFF2-40B4-BE49-F238E27FC236}">
                <a16:creationId xmlns:a16="http://schemas.microsoft.com/office/drawing/2014/main" id="{236BE8C0-FBC8-4ACE-86C4-3A527BDCC91B}"/>
              </a:ext>
            </a:extLst>
          </p:cNvPr>
          <p:cNvSpPr txBox="1"/>
          <p:nvPr/>
        </p:nvSpPr>
        <p:spPr>
          <a:xfrm>
            <a:off x="3321698" y="6553983"/>
            <a:ext cx="9423919" cy="461665"/>
          </a:xfrm>
          <a:prstGeom prst="rect">
            <a:avLst/>
          </a:prstGeom>
          <a:noFill/>
        </p:spPr>
        <p:txBody>
          <a:bodyPr wrap="square" rtlCol="0">
            <a:spAutoFit/>
          </a:bodyPr>
          <a:lstStyle/>
          <a:p>
            <a:r>
              <a:rPr lang="pt-BR" altLang="pt-BR" sz="1000" b="1" i="1" dirty="0" err="1">
                <a:solidFill>
                  <a:schemeClr val="accent1"/>
                </a:solidFill>
                <a:latin typeface="Arial" panose="020B0604020202020204" pitchFamily="34" charset="0"/>
                <a:cs typeface="Arial" panose="020B0604020202020204" pitchFamily="34" charset="0"/>
              </a:rPr>
              <a:t>Fonte:</a:t>
            </a:r>
            <a:r>
              <a:rPr lang="pt-BR" altLang="pt-BR" sz="1000" b="1" i="1" dirty="0" err="1">
                <a:solidFill>
                  <a:schemeClr val="accent1"/>
                </a:solidFill>
                <a:latin typeface="Arial" panose="020B0604020202020204" pitchFamily="34" charset="0"/>
                <a:cs typeface="Arial" panose="020B0604020202020204" pitchFamily="34" charset="0"/>
                <a:hlinkClick r:id="rId3"/>
              </a:rPr>
              <a:t>https</a:t>
            </a:r>
            <a:r>
              <a:rPr lang="pt-BR" altLang="pt-BR" sz="1000" b="1" i="1" dirty="0">
                <a:solidFill>
                  <a:schemeClr val="accent1"/>
                </a:solidFill>
                <a:latin typeface="Arial" panose="020B0604020202020204" pitchFamily="34" charset="0"/>
                <a:cs typeface="Arial" panose="020B0604020202020204" pitchFamily="34" charset="0"/>
                <a:hlinkClick r:id="rId3"/>
              </a:rPr>
              <a:t>://corregedoria.tjmt.jus.br/pagina/</a:t>
            </a:r>
            <a:r>
              <a:rPr lang="pt-BR" altLang="pt-BR" sz="1000" b="1" i="1" dirty="0" err="1">
                <a:solidFill>
                  <a:schemeClr val="accent1"/>
                </a:solidFill>
                <a:latin typeface="Arial" panose="020B0604020202020204" pitchFamily="34" charset="0"/>
                <a:cs typeface="Arial" panose="020B0604020202020204" pitchFamily="34" charset="0"/>
                <a:hlinkClick r:id="rId3"/>
              </a:rPr>
              <a:t>dynamicpage?url</a:t>
            </a:r>
            <a:r>
              <a:rPr lang="pt-BR" altLang="pt-BR" sz="1000" b="1" i="1" dirty="0">
                <a:solidFill>
                  <a:schemeClr val="accent1"/>
                </a:solidFill>
                <a:latin typeface="Arial" panose="020B0604020202020204" pitchFamily="34" charset="0"/>
                <a:cs typeface="Arial" panose="020B0604020202020204" pitchFamily="34" charset="0"/>
                <a:hlinkClick r:id="rId3"/>
              </a:rPr>
              <a:t>=http:%2F%2Fcorregedoria-old.tjmt.jus.br%2Fassuntos-fundiarios&amp;dynamic=</a:t>
            </a:r>
            <a:r>
              <a:rPr lang="pt-BR" altLang="pt-BR" sz="1000" b="1" i="1" dirty="0" err="1">
                <a:solidFill>
                  <a:schemeClr val="accent1"/>
                </a:solidFill>
                <a:latin typeface="Arial" panose="020B0604020202020204" pitchFamily="34" charset="0"/>
                <a:cs typeface="Arial" panose="020B0604020202020204" pitchFamily="34" charset="0"/>
                <a:hlinkClick r:id="rId3"/>
              </a:rPr>
              <a:t>true</a:t>
            </a:r>
            <a:endParaRPr lang="pt-BR" altLang="pt-BR" sz="1000" dirty="0">
              <a:solidFill>
                <a:schemeClr val="accent1"/>
              </a:solidFill>
              <a:latin typeface="Arial" panose="020B0604020202020204" pitchFamily="34" charset="0"/>
              <a:cs typeface="Arial" panose="020B0604020202020204" pitchFamily="34" charset="0"/>
            </a:endParaRPr>
          </a:p>
          <a:p>
            <a:endParaRPr lang="pt-BR" dirty="0"/>
          </a:p>
        </p:txBody>
      </p:sp>
      <p:sp>
        <p:nvSpPr>
          <p:cNvPr id="3" name="CaixaDeTexto 2">
            <a:extLst>
              <a:ext uri="{FF2B5EF4-FFF2-40B4-BE49-F238E27FC236}">
                <a16:creationId xmlns:a16="http://schemas.microsoft.com/office/drawing/2014/main" id="{021B5B3F-7A24-49D3-930F-169245E8458E}"/>
              </a:ext>
            </a:extLst>
          </p:cNvPr>
          <p:cNvSpPr txBox="1"/>
          <p:nvPr/>
        </p:nvSpPr>
        <p:spPr>
          <a:xfrm>
            <a:off x="345233" y="1399592"/>
            <a:ext cx="10842171" cy="5586145"/>
          </a:xfrm>
          <a:prstGeom prst="rect">
            <a:avLst/>
          </a:prstGeom>
          <a:noFill/>
        </p:spPr>
        <p:txBody>
          <a:bodyPr wrap="square" rtlCol="0">
            <a:spAutoFit/>
          </a:bodyPr>
          <a:lstStyle/>
          <a:p>
            <a:pPr eaLnBrk="1" hangingPunct="1"/>
            <a:endParaRPr lang="en-US" altLang="pt-BR" sz="1200" b="1" dirty="0">
              <a:solidFill>
                <a:schemeClr val="accent2"/>
              </a:solidFill>
              <a:latin typeface="Roboto Condensed"/>
            </a:endParaRPr>
          </a:p>
          <a:p>
            <a:pPr eaLnBrk="1" hangingPunct="1"/>
            <a:r>
              <a:rPr lang="en-US" altLang="pt-BR" sz="1100" dirty="0">
                <a:solidFill>
                  <a:schemeClr val="accent2"/>
                </a:solidFill>
                <a:latin typeface="Trebuchet MS" panose="020B0603020202020204" pitchFamily="34" charset="0"/>
              </a:rPr>
              <a:t> </a:t>
            </a:r>
            <a:endParaRPr lang="en-US" altLang="pt-BR" sz="1400" b="1" dirty="0">
              <a:solidFill>
                <a:schemeClr val="accent2"/>
              </a:solidFill>
              <a:latin typeface="Roboto Condensed"/>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COMISSÃO FUNDIÁRIA NO ÂMBITO DA CORREGEDORIA - CAF/MT</a:t>
            </a:r>
          </a:p>
          <a:p>
            <a:pPr eaLnBrk="1" hangingPunct="1"/>
            <a:endParaRPr lang="en-US" altLang="pt-BR" sz="1600" b="1" dirty="0">
              <a:solidFill>
                <a:schemeClr val="accent2"/>
              </a:solidFill>
              <a:latin typeface="+mn-lt"/>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COMISSÃO FUNDIÁRIA EM ÂMBITO MUNICIPAL</a:t>
            </a:r>
          </a:p>
          <a:p>
            <a:pPr marL="285750" indent="-285750" eaLnBrk="1" hangingPunct="1">
              <a:buFont typeface="Wingdings" panose="05000000000000000000" pitchFamily="2" charset="2"/>
              <a:buChar char="Ø"/>
            </a:pPr>
            <a:endParaRPr lang="en-US" altLang="pt-BR" sz="1600" b="1" dirty="0">
              <a:solidFill>
                <a:schemeClr val="accent2"/>
              </a:solidFill>
              <a:latin typeface="+mn-lt"/>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ATAS DAS REUNIÕES DAS COMISSÕES FUNDIÁRIAS</a:t>
            </a:r>
          </a:p>
          <a:p>
            <a:pPr eaLnBrk="1" hangingPunct="1"/>
            <a:endParaRPr lang="en-US" altLang="pt-BR" sz="1600" b="1" dirty="0">
              <a:solidFill>
                <a:schemeClr val="accent2"/>
              </a:solidFill>
              <a:latin typeface="+mn-lt"/>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PROVIMENTOS</a:t>
            </a:r>
          </a:p>
          <a:p>
            <a:pPr eaLnBrk="1" hangingPunct="1"/>
            <a:endParaRPr lang="en-US" altLang="pt-BR" sz="1600" b="1" dirty="0">
              <a:solidFill>
                <a:schemeClr val="accent2"/>
              </a:solidFill>
              <a:latin typeface="+mn-lt"/>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PORTARIAS</a:t>
            </a:r>
          </a:p>
          <a:p>
            <a:pPr eaLnBrk="1" hangingPunct="1"/>
            <a:endParaRPr lang="en-US" altLang="pt-BR" sz="1600" b="1" dirty="0">
              <a:solidFill>
                <a:schemeClr val="accent2"/>
              </a:solidFill>
              <a:latin typeface="+mn-lt"/>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OFÍCIOS CIRCULARES</a:t>
            </a:r>
          </a:p>
          <a:p>
            <a:pPr eaLnBrk="1" hangingPunct="1"/>
            <a:endParaRPr lang="en-US" altLang="pt-BR" sz="1600" b="1" dirty="0">
              <a:solidFill>
                <a:schemeClr val="accent2"/>
              </a:solidFill>
              <a:latin typeface="+mn-lt"/>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MUNICÍPIOS QUE CONSTITUÍRAM O CONSELHO E O FUNDO DE REGULARIZAÇÃO FUNDIÁRIA E DESENVOLVIMENTO ECONÔMICO SUSTENTÁVEL</a:t>
            </a:r>
          </a:p>
          <a:p>
            <a:pPr eaLnBrk="1" hangingPunct="1"/>
            <a:endParaRPr lang="en-US" altLang="pt-BR" sz="1600" b="1" dirty="0">
              <a:solidFill>
                <a:schemeClr val="accent2"/>
              </a:solidFill>
              <a:latin typeface="+mn-lt"/>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AUDIÊNCIA PÚBLICA</a:t>
            </a:r>
          </a:p>
          <a:p>
            <a:pPr eaLnBrk="1" hangingPunct="1"/>
            <a:endParaRPr lang="en-US" altLang="pt-BR" sz="1600" b="1" dirty="0">
              <a:solidFill>
                <a:schemeClr val="accent2"/>
              </a:solidFill>
              <a:latin typeface="+mn-lt"/>
            </a:endParaRPr>
          </a:p>
          <a:p>
            <a:pPr marL="285750" indent="-285750" eaLnBrk="1" hangingPunct="1">
              <a:buFont typeface="Wingdings" panose="05000000000000000000" pitchFamily="2" charset="2"/>
              <a:buChar char="Ø"/>
            </a:pPr>
            <a:r>
              <a:rPr lang="en-US" altLang="pt-BR" sz="1600" b="1" dirty="0">
                <a:solidFill>
                  <a:schemeClr val="accent2"/>
                </a:solidFill>
                <a:latin typeface="+mn-lt"/>
              </a:rPr>
              <a:t>CARTILHAS</a:t>
            </a:r>
          </a:p>
          <a:p>
            <a:pPr marL="285750" indent="-285750" eaLnBrk="1" hangingPunct="1">
              <a:buFont typeface="Wingdings" panose="05000000000000000000" pitchFamily="2" charset="2"/>
              <a:buChar char="Ø"/>
            </a:pPr>
            <a:endParaRPr lang="en-US" altLang="pt-BR" sz="1600" b="1" dirty="0">
              <a:solidFill>
                <a:schemeClr val="accent2"/>
              </a:solidFill>
              <a:latin typeface="+mn-lt"/>
            </a:endParaRPr>
          </a:p>
          <a:p>
            <a:pPr marL="285750" indent="-285750">
              <a:buFont typeface="Wingdings" panose="05000000000000000000" pitchFamily="2" charset="2"/>
              <a:buChar char="Ø"/>
            </a:pPr>
            <a:r>
              <a:rPr lang="en-US" altLang="pt-BR" sz="1600" b="1" dirty="0">
                <a:solidFill>
                  <a:schemeClr val="accent2"/>
                </a:solidFill>
                <a:latin typeface="+mn-lt"/>
              </a:rPr>
              <a:t>TREINAMENTO</a:t>
            </a:r>
          </a:p>
          <a:p>
            <a:endParaRPr lang="pt-BR" dirty="0">
              <a:solidFill>
                <a:schemeClr val="accent2"/>
              </a:solidFill>
            </a:endParaRPr>
          </a:p>
        </p:txBody>
      </p:sp>
      <p:sp>
        <p:nvSpPr>
          <p:cNvPr id="4" name="CaixaDeTexto 3">
            <a:extLst>
              <a:ext uri="{FF2B5EF4-FFF2-40B4-BE49-F238E27FC236}">
                <a16:creationId xmlns:a16="http://schemas.microsoft.com/office/drawing/2014/main" id="{5D868286-4127-4FE0-8D43-188B79F67C82}"/>
              </a:ext>
            </a:extLst>
          </p:cNvPr>
          <p:cNvSpPr txBox="1"/>
          <p:nvPr/>
        </p:nvSpPr>
        <p:spPr>
          <a:xfrm>
            <a:off x="194387" y="573842"/>
            <a:ext cx="11803225" cy="1077218"/>
          </a:xfrm>
          <a:prstGeom prst="rect">
            <a:avLst/>
          </a:prstGeom>
          <a:noFill/>
        </p:spPr>
        <p:txBody>
          <a:bodyPr wrap="square" rtlCol="0">
            <a:spAutoFit/>
          </a:bodyPr>
          <a:lstStyle/>
          <a:p>
            <a:r>
              <a:rPr lang="en-US" altLang="pt-BR" sz="2800" b="1" dirty="0">
                <a:solidFill>
                  <a:schemeClr val="accent2"/>
                </a:solidFill>
                <a:latin typeface="Aero Matics" panose="020B0603060101010101" pitchFamily="34" charset="0"/>
              </a:rPr>
              <a:t>ASSUNTOS FUNDIÁRIOS NO CÓDIGO DE NORMAS - </a:t>
            </a:r>
            <a:r>
              <a:rPr lang="en-US" altLang="pt-BR" sz="2800" b="1" dirty="0" err="1">
                <a:solidFill>
                  <a:schemeClr val="accent2"/>
                </a:solidFill>
                <a:latin typeface="Aero Matics" panose="020B0603060101010101" pitchFamily="34" charset="0"/>
              </a:rPr>
              <a:t>Provimento</a:t>
            </a:r>
            <a:r>
              <a:rPr lang="en-US" altLang="pt-BR" sz="2800" b="1" dirty="0">
                <a:solidFill>
                  <a:schemeClr val="accent2"/>
                </a:solidFill>
                <a:latin typeface="Aero Matics" panose="020B0603060101010101" pitchFamily="34" charset="0"/>
              </a:rPr>
              <a:t> 42/2020 </a:t>
            </a:r>
            <a:r>
              <a:rPr lang="en-US" altLang="pt-BR" sz="2000" b="1" dirty="0">
                <a:solidFill>
                  <a:schemeClr val="accent2"/>
                </a:solidFill>
                <a:latin typeface="Aero Matics" panose="020B0603060101010101" pitchFamily="34" charset="0"/>
              </a:rPr>
              <a:t>- CGJ/MT</a:t>
            </a:r>
            <a:endParaRPr lang="pt-BR" altLang="pt-BR" sz="1100" b="1" i="1" dirty="0">
              <a:solidFill>
                <a:schemeClr val="accent2"/>
              </a:solidFill>
              <a:latin typeface="Aero Matics" panose="020B0603060101010101" pitchFamily="34" charset="0"/>
              <a:cs typeface="Arial" panose="020B0604020202020204" pitchFamily="34" charset="0"/>
            </a:endParaRPr>
          </a:p>
          <a:p>
            <a:endParaRPr lang="pt-BR" sz="1600" dirty="0">
              <a:latin typeface="Aero Matics" panose="020B0603060101010101"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9D4F7-EBD6-40A0-A007-B1905E4B8BD7}"/>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797E529A-1B16-4BDD-BDDC-504D3D855AE0}"/>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1807DFED-0068-4B73-931E-ED2F40143F74}"/>
              </a:ext>
            </a:extLst>
          </p:cNvPr>
          <p:cNvPicPr>
            <a:picLocks noChangeAspect="1"/>
          </p:cNvPicPr>
          <p:nvPr/>
        </p:nvPicPr>
        <p:blipFill rotWithShape="1">
          <a:blip r:embed="rId2"/>
          <a:srcRect l="9720" t="13605" r="7801" b="10489"/>
          <a:stretch/>
        </p:blipFill>
        <p:spPr>
          <a:xfrm>
            <a:off x="454431" y="255617"/>
            <a:ext cx="11283140" cy="6346766"/>
          </a:xfrm>
          <a:prstGeom prst="rect">
            <a:avLst/>
          </a:prstGeom>
        </p:spPr>
      </p:pic>
    </p:spTree>
    <p:extLst>
      <p:ext uri="{BB962C8B-B14F-4D97-AF65-F5344CB8AC3E}">
        <p14:creationId xmlns:p14="http://schemas.microsoft.com/office/powerpoint/2010/main" val="273840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Conteúdo 11">
            <a:extLst>
              <a:ext uri="{FF2B5EF4-FFF2-40B4-BE49-F238E27FC236}">
                <a16:creationId xmlns:a16="http://schemas.microsoft.com/office/drawing/2014/main" id="{A7A7B64B-EFB3-4263-8696-0C943E5D3B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7379" y="0"/>
            <a:ext cx="7595119" cy="6837964"/>
          </a:xfrm>
        </p:spPr>
      </p:pic>
    </p:spTree>
    <p:extLst>
      <p:ext uri="{BB962C8B-B14F-4D97-AF65-F5344CB8AC3E}">
        <p14:creationId xmlns:p14="http://schemas.microsoft.com/office/powerpoint/2010/main" val="415364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8082B-458C-4DFB-A3E1-E3E76510B777}"/>
              </a:ext>
            </a:extLst>
          </p:cNvPr>
          <p:cNvSpPr>
            <a:spLocks noGrp="1"/>
          </p:cNvSpPr>
          <p:nvPr>
            <p:ph type="title"/>
          </p:nvPr>
        </p:nvSpPr>
        <p:spPr/>
        <p:txBody>
          <a:bodyPr>
            <a:normAutofit fontScale="90000"/>
          </a:bodyPr>
          <a:lstStyle/>
          <a:p>
            <a:pPr algn="ctr"/>
            <a:r>
              <a:rPr lang="pt-BR" dirty="0">
                <a:latin typeface="Aero Matics" panose="020B0603060101010101" pitchFamily="34" charset="0"/>
                <a:cs typeface="Arial" panose="020B0604020202020204" pitchFamily="34" charset="0"/>
              </a:rPr>
              <a:t> </a:t>
            </a:r>
            <a:r>
              <a:rPr lang="pt-BR" sz="4400" b="1" dirty="0">
                <a:effectLst/>
                <a:latin typeface="Aero Matics" panose="020B0603060101010101" pitchFamily="34" charset="0"/>
                <a:ea typeface="Times New Roman" panose="02020603050405020304" pitchFamily="18" charset="0"/>
                <a:cs typeface="Arial" panose="020B0604020202020204" pitchFamily="34" charset="0"/>
              </a:rPr>
              <a:t>JUSTIFICATIVA DO INDICADOR ASSINALADO</a:t>
            </a:r>
            <a:endParaRPr lang="pt-BR" dirty="0">
              <a:latin typeface="Aero Matics" panose="020B0603060101010101" pitchFamily="34" charset="0"/>
              <a:cs typeface="Arial" panose="020B0604020202020204" pitchFamily="34" charset="0"/>
            </a:endParaRPr>
          </a:p>
        </p:txBody>
      </p:sp>
      <p:graphicFrame>
        <p:nvGraphicFramePr>
          <p:cNvPr id="4" name="Espaço Reservado para Conteúdo 3">
            <a:extLst>
              <a:ext uri="{FF2B5EF4-FFF2-40B4-BE49-F238E27FC236}">
                <a16:creationId xmlns:a16="http://schemas.microsoft.com/office/drawing/2014/main" id="{EDA2E0C9-95C4-43BC-8DF6-EF40ED3D1D78}"/>
              </a:ext>
            </a:extLst>
          </p:cNvPr>
          <p:cNvGraphicFramePr>
            <a:graphicFrameLocks noGrp="1"/>
          </p:cNvGraphicFramePr>
          <p:nvPr>
            <p:ph idx="1"/>
            <p:extLst>
              <p:ext uri="{D42A27DB-BD31-4B8C-83A1-F6EECF244321}">
                <p14:modId xmlns:p14="http://schemas.microsoft.com/office/powerpoint/2010/main" val="2213358760"/>
              </p:ext>
            </p:extLst>
          </p:nvPr>
        </p:nvGraphicFramePr>
        <p:xfrm>
          <a:off x="1020941" y="1959429"/>
          <a:ext cx="10150118" cy="4590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0245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946E65-3C18-43FC-88D9-016216217CB8}"/>
              </a:ext>
            </a:extLst>
          </p:cNvPr>
          <p:cNvSpPr>
            <a:spLocks noGrp="1"/>
          </p:cNvSpPr>
          <p:nvPr>
            <p:ph type="title"/>
          </p:nvPr>
        </p:nvSpPr>
        <p:spPr/>
        <p:txBody>
          <a:bodyPr/>
          <a:lstStyle/>
          <a:p>
            <a:pPr algn="ctr"/>
            <a:r>
              <a:rPr lang="pt-BR" sz="4800" b="1" dirty="0">
                <a:latin typeface="Aero Matics" panose="020B0603060101010101" pitchFamily="34" charset="0"/>
                <a:ea typeface="Gungsuh" pitchFamily="18" charset="-127"/>
                <a:cs typeface="Arial" panose="020B0604020202020204" pitchFamily="34" charset="0"/>
              </a:rPr>
              <a:t>INQUIETUDES</a:t>
            </a:r>
            <a:endParaRPr lang="pt-BR" sz="4800" dirty="0">
              <a:latin typeface="Aero Matics" panose="020B0603060101010101" pitchFamily="34" charset="0"/>
            </a:endParaRPr>
          </a:p>
        </p:txBody>
      </p:sp>
      <p:sp>
        <p:nvSpPr>
          <p:cNvPr id="25602" name="Espaço Reservado para Conteúdo 2">
            <a:extLst>
              <a:ext uri="{FF2B5EF4-FFF2-40B4-BE49-F238E27FC236}">
                <a16:creationId xmlns:a16="http://schemas.microsoft.com/office/drawing/2014/main" id="{15B49C1F-5F9B-429C-8DB2-1D164D840A6B}"/>
              </a:ext>
            </a:extLst>
          </p:cNvPr>
          <p:cNvSpPr>
            <a:spLocks noGrp="1"/>
          </p:cNvSpPr>
          <p:nvPr>
            <p:ph idx="4294967295"/>
          </p:nvPr>
        </p:nvSpPr>
        <p:spPr>
          <a:xfrm>
            <a:off x="960000" y="1877689"/>
            <a:ext cx="9765102" cy="4980311"/>
          </a:xfrm>
        </p:spPr>
        <p:txBody>
          <a:bodyPr>
            <a:normAutofit lnSpcReduction="10000"/>
          </a:bodyPr>
          <a:lstStyle/>
          <a:p>
            <a:pPr marL="0" indent="0" algn="just">
              <a:buNone/>
              <a:defRPr/>
            </a:pPr>
            <a:endParaRPr lang="pt-BR" sz="2800" b="1" dirty="0">
              <a:latin typeface="Arial" panose="020B0604020202020204" pitchFamily="34" charset="0"/>
              <a:cs typeface="Arial" panose="020B0604020202020204" pitchFamily="34" charset="0"/>
            </a:endParaRPr>
          </a:p>
          <a:p>
            <a:pPr marL="0" indent="0" algn="just">
              <a:buNone/>
              <a:defRPr/>
            </a:pPr>
            <a:r>
              <a:rPr lang="pt-BR" sz="2667" dirty="0">
                <a:latin typeface="Arial" pitchFamily="34" charset="0"/>
                <a:ea typeface="Gungsuh" pitchFamily="18" charset="-127"/>
                <a:cs typeface="Arial" pitchFamily="34" charset="0"/>
              </a:rPr>
              <a:t>Os municípios tem dificuldades em implantar um sistema de informações com dados precisos e atualizados de seu território;  </a:t>
            </a:r>
          </a:p>
          <a:p>
            <a:pPr marL="0" indent="0" algn="just">
              <a:buNone/>
              <a:defRPr/>
            </a:pPr>
            <a:r>
              <a:rPr lang="pt-BR" sz="2667" dirty="0">
                <a:latin typeface="Arial" pitchFamily="34" charset="0"/>
                <a:ea typeface="Gungsuh" pitchFamily="18" charset="-127"/>
                <a:cs typeface="Arial" pitchFamily="34" charset="0"/>
              </a:rPr>
              <a:t>Para compor um mapa geral de sua área, propriedades e posses, necessário se faz consultar diferentes órgãos em várias escalas de gestão e suas respectivas metodologias;</a:t>
            </a:r>
          </a:p>
          <a:p>
            <a:pPr marL="0" indent="0" algn="just">
              <a:buNone/>
              <a:defRPr/>
            </a:pPr>
            <a:r>
              <a:rPr lang="pt-BR" sz="2667" dirty="0">
                <a:latin typeface="Arial" pitchFamily="34" charset="0"/>
                <a:ea typeface="Gungsuh" pitchFamily="18" charset="-127"/>
                <a:cs typeface="Arial" pitchFamily="34" charset="0"/>
              </a:rPr>
              <a:t>Segundo o Grupo de Governança de Terras da Unicamp, para uma governança de terras eficiente é crucial garantir um cadastro territorial integrado, automatizado, transparente e de gestão integrada em base espacial e georreferenciada e isto inexiste no país pela ausência de Lei nacional de cadastro.</a:t>
            </a:r>
          </a:p>
          <a:p>
            <a:pPr marL="0" indent="0">
              <a:buNone/>
              <a:defRPr/>
            </a:pPr>
            <a:endParaRPr lang="pt-BR" b="1" dirty="0">
              <a:solidFill>
                <a:srgbClr val="000066"/>
              </a:solidFill>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Artificial Neural Networks Conference by Slidesgo">
  <a:themeElements>
    <a:clrScheme name="Simple Light">
      <a:dk1>
        <a:srgbClr val="8F2E8B"/>
      </a:dk1>
      <a:lt1>
        <a:srgbClr val="2E2E8F"/>
      </a:lt1>
      <a:dk2>
        <a:srgbClr val="55A4FF"/>
      </a:dk2>
      <a:lt2>
        <a:srgbClr val="AAFD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Artificial Neural Networks Conference by Slidesgo</Template>
  <TotalTime>684</TotalTime>
  <Words>2614</Words>
  <Application>Microsoft Office PowerPoint</Application>
  <PresentationFormat>Widescreen</PresentationFormat>
  <Paragraphs>207</Paragraphs>
  <Slides>48</Slides>
  <Notes>13</Notes>
  <HiddenSlides>0</HiddenSlides>
  <MMClips>0</MMClips>
  <ScaleCrop>false</ScaleCrop>
  <HeadingPairs>
    <vt:vector size="6" baseType="variant">
      <vt:variant>
        <vt:lpstr>Fontes usadas</vt:lpstr>
      </vt:variant>
      <vt:variant>
        <vt:i4>14</vt:i4>
      </vt:variant>
      <vt:variant>
        <vt:lpstr>Tema</vt:lpstr>
      </vt:variant>
      <vt:variant>
        <vt:i4>2</vt:i4>
      </vt:variant>
      <vt:variant>
        <vt:lpstr>Títulos de slides</vt:lpstr>
      </vt:variant>
      <vt:variant>
        <vt:i4>48</vt:i4>
      </vt:variant>
    </vt:vector>
  </HeadingPairs>
  <TitlesOfParts>
    <vt:vector size="64" baseType="lpstr">
      <vt:lpstr>Aero Matics</vt:lpstr>
      <vt:lpstr>-apple-system</vt:lpstr>
      <vt:lpstr>Arial</vt:lpstr>
      <vt:lpstr>Arial</vt:lpstr>
      <vt:lpstr>Bebas Neue</vt:lpstr>
      <vt:lpstr>Calibri</vt:lpstr>
      <vt:lpstr>Krona One</vt:lpstr>
      <vt:lpstr>Nunito Light</vt:lpstr>
      <vt:lpstr>Proxima Nova</vt:lpstr>
      <vt:lpstr>PT Sans</vt:lpstr>
      <vt:lpstr>Roboto Condensed</vt:lpstr>
      <vt:lpstr>Times New Roman</vt:lpstr>
      <vt:lpstr>Trebuchet MS</vt:lpstr>
      <vt:lpstr>Wingdings</vt:lpstr>
      <vt:lpstr>Artificial Neural Networks Conference by Slidesgo</vt:lpstr>
      <vt:lpstr>Slidesgo Final Pages</vt:lpstr>
      <vt:lpstr>Seminário Nacional das Diretrizes Voluntárias para a Governança Responsável da Terra (GVGT) e a Regularização Fundiária na Região da Amazônia Legal</vt:lpstr>
      <vt:lpstr>Experiências sobre Sistemas de Cadastro e Integração com Registro de Imóveis</vt:lpstr>
      <vt:lpstr>AGENDA </vt:lpstr>
      <vt:lpstr>Apresentação do PowerPoint</vt:lpstr>
      <vt:lpstr>Apresentação do PowerPoint</vt:lpstr>
      <vt:lpstr>Apresentação do PowerPoint</vt:lpstr>
      <vt:lpstr>Apresentação do PowerPoint</vt:lpstr>
      <vt:lpstr> JUSTIFICATIVA DO INDICADOR ASSINALADO</vt:lpstr>
      <vt:lpstr>INQUIETUDES</vt:lpstr>
      <vt:lpstr>Apresentação do PowerPoint</vt:lpstr>
      <vt:lpstr>     PROJETO : CONHEÇA O MUNICÍPIO A PARTIR DO REGISTRO DE IMÓVEIS </vt:lpstr>
      <vt:lpstr>Apresentação do PowerPoint</vt:lpstr>
      <vt:lpstr>Apresentação do PowerPoint</vt:lpstr>
      <vt:lpstr>CÂMARA SETORIAL TEMÁTICA NA ASSEMBLEIA LEGISLATIVA DO ESTADO DE MT </vt:lpstr>
      <vt:lpstr>Apresentação do PowerPoint</vt:lpstr>
      <vt:lpstr>AÇÕES PROATIVAS  IRIB/ ANOREG- CGJ/MT RFB/INCRA/</vt:lpstr>
      <vt:lpstr>Apresentação do PowerPoint</vt:lpstr>
      <vt:lpstr>SINTER - SISTEMA INTEGRADO DE TERRAS </vt:lpstr>
      <vt:lpstr>Apresentação do PowerPoint</vt:lpstr>
      <vt:lpstr>Apresentação do PowerPoint</vt:lpstr>
      <vt:lpstr>Apresentação do PowerPoint</vt:lpstr>
      <vt:lpstr>TERRAS INDÍGENAS ONDE ESTÃO PLANTANDO SOJA   </vt:lpstr>
      <vt:lpstr>AÇÕES PROATIVAS NAS TERRAS INDIGENAS  </vt:lpstr>
      <vt:lpstr>PROJETO-PILOTO VAI GEORREFERENCIAR TERRA INDÍGENA EM MT </vt:lpstr>
      <vt:lpstr>Apresentação do PowerPoint</vt:lpstr>
      <vt:lpstr>Apresentação do PowerPoint</vt:lpstr>
      <vt:lpstr>Apresentação do PowerPoint</vt:lpstr>
      <vt:lpstr>Apresentação do PowerPoint</vt:lpstr>
      <vt:lpstr>Apresentação do PowerPoint</vt:lpstr>
      <vt:lpstr>SEGURANÇA JURÍDICA - CADASTRO</vt:lpstr>
      <vt:lpstr>CONCLUSÃO DO XX CONGRESSO INTERNACIONAL DE DIREITO  REGISTRAL- DUBAI/FEVEREIRO/2016</vt:lpstr>
      <vt:lpstr>     RESOLUCIÓN DE LA SUNARP/SN/nº 064-2023</vt:lpstr>
      <vt:lpstr>Apresentação do PowerPoint</vt:lpstr>
      <vt:lpstr>Apresentação do PowerPoint</vt:lpstr>
      <vt:lpstr>Apresentação do PowerPoint</vt:lpstr>
      <vt:lpstr>INVENTÁRIO ESTATÍSTICO DO REGISTRO IMOBILIÁRIO POR MUNICÍPIOS</vt:lpstr>
      <vt:lpstr>Apresentação do PowerPoint</vt:lpstr>
      <vt:lpstr>Apresentação do PowerPoint</vt:lpstr>
      <vt:lpstr>Apresentação do PowerPoint</vt:lpstr>
      <vt:lpstr>Apresentação do PowerPoint</vt:lpstr>
      <vt:lpstr>Manual de Envio de Arquivos de Estatísticas </vt:lpstr>
      <vt:lpstr>Apresentação do PowerPoint</vt:lpstr>
      <vt:lpstr>PROPOSIÇÕES E CRÍTICAS</vt:lpstr>
      <vt:lpstr>Apresentação do PowerPoint</vt:lpstr>
      <vt:lpstr>Apresentação do PowerPoint</vt:lpstr>
      <vt:lpstr>REFERÊNCIAS BIBLIOGRÁFICAS</vt:lpstr>
      <vt:lpstr>Webs  Recomendados</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Seminário Nacional das Diretrizes Voluntárias para a Governança Responsável da Terra (GVGT) e a Regularização Fundiária na Região da Amazônia Legal</dc:title>
  <dc:creator>PC</dc:creator>
  <cp:lastModifiedBy>Vinicius Borges de Oliveira</cp:lastModifiedBy>
  <cp:revision>88</cp:revision>
  <dcterms:created xsi:type="dcterms:W3CDTF">2023-04-14T20:50:53Z</dcterms:created>
  <dcterms:modified xsi:type="dcterms:W3CDTF">2023-04-26T19:15:38Z</dcterms:modified>
</cp:coreProperties>
</file>